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6" roundtripDataSignature="AMtx7mg8pBxcs6tlAdhhe0OufF+vbNFJ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p>
        </p:txBody>
      </p:sp>
      <p:sp>
        <p:nvSpPr>
          <p:cNvPr id="559" name="Google Shape;5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5.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25.pn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nes 2" showMasterSp="0">
  <p:cSld name="Title Slide Lines 2">
    <p:bg>
      <p:bgPr>
        <a:solidFill>
          <a:srgbClr val="DEDEDE"/>
        </a:solidFill>
      </p:bgPr>
    </p:bg>
    <p:spTree>
      <p:nvGrpSpPr>
        <p:cNvPr id="8" name="Shape 8"/>
        <p:cNvGrpSpPr/>
        <p:nvPr/>
      </p:nvGrpSpPr>
      <p:grpSpPr>
        <a:xfrm>
          <a:off x="0" y="0"/>
          <a:ext cx="0" cy="0"/>
          <a:chOff x="0" y="0"/>
          <a:chExt cx="0" cy="0"/>
        </a:xfrm>
      </p:grpSpPr>
      <p:grpSp>
        <p:nvGrpSpPr>
          <p:cNvPr id="9" name="Google Shape;9;p11"/>
          <p:cNvGrpSpPr/>
          <p:nvPr/>
        </p:nvGrpSpPr>
        <p:grpSpPr>
          <a:xfrm>
            <a:off x="0" y="0"/>
            <a:ext cx="9144000" cy="5143500"/>
            <a:chOff x="0" y="0"/>
            <a:chExt cx="12192000" cy="6858000"/>
          </a:xfrm>
        </p:grpSpPr>
        <p:sp>
          <p:nvSpPr>
            <p:cNvPr id="10" name="Google Shape;10;p11"/>
            <p:cNvSpPr/>
            <p:nvPr/>
          </p:nvSpPr>
          <p:spPr>
            <a:xfrm>
              <a:off x="0" y="0"/>
              <a:ext cx="12192000" cy="6858000"/>
            </a:xfrm>
            <a:custGeom>
              <a:rect b="b" l="l" r="r" t="t"/>
              <a:pathLst>
                <a:path extrusionOk="0" h="6858000" w="1219200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 name="Google Shape;11;p11"/>
            <p:cNvPicPr preferRelativeResize="0"/>
            <p:nvPr/>
          </p:nvPicPr>
          <p:blipFill rotWithShape="1">
            <a:blip r:embed="rId2">
              <a:alphaModFix/>
            </a:blip>
            <a:srcRect b="0" l="0" r="0" t="0"/>
            <a:stretch/>
          </p:blipFill>
          <p:spPr>
            <a:xfrm>
              <a:off x="185139" y="5330952"/>
              <a:ext cx="1636775" cy="1351186"/>
            </a:xfrm>
            <a:prstGeom prst="rect">
              <a:avLst/>
            </a:prstGeom>
            <a:noFill/>
            <a:ln>
              <a:noFill/>
            </a:ln>
          </p:spPr>
        </p:pic>
      </p:grpSp>
      <p:sp>
        <p:nvSpPr>
          <p:cNvPr id="12" name="Google Shape;12;p11"/>
          <p:cNvSpPr txBox="1"/>
          <p:nvPr>
            <p:ph idx="1" type="subTitle"/>
          </p:nvPr>
        </p:nvSpPr>
        <p:spPr>
          <a:xfrm>
            <a:off x="332185" y="2785205"/>
            <a:ext cx="4105200" cy="4458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3" name="Google Shape;13;p11"/>
          <p:cNvSpPr txBox="1"/>
          <p:nvPr>
            <p:ph type="ctrTitle"/>
          </p:nvPr>
        </p:nvSpPr>
        <p:spPr>
          <a:xfrm>
            <a:off x="332184" y="321467"/>
            <a:ext cx="5563800" cy="15090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3400"/>
              <a:buFont typeface="Georgia"/>
              <a:buNone/>
              <a:defRPr b="0" i="0" sz="3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ntrast Framing">
  <p:cSld name="CUSTOM_2">
    <p:spTree>
      <p:nvGrpSpPr>
        <p:cNvPr id="79" name="Shape 79"/>
        <p:cNvGrpSpPr/>
        <p:nvPr/>
      </p:nvGrpSpPr>
      <p:grpSpPr>
        <a:xfrm>
          <a:off x="0" y="0"/>
          <a:ext cx="0" cy="0"/>
          <a:chOff x="0" y="0"/>
          <a:chExt cx="0" cy="0"/>
        </a:xfrm>
      </p:grpSpPr>
      <p:sp>
        <p:nvSpPr>
          <p:cNvPr id="80" name="Google Shape;80;p23"/>
          <p:cNvSpPr/>
          <p:nvPr/>
        </p:nvSpPr>
        <p:spPr>
          <a:xfrm>
            <a:off x="4572000" y="1364400"/>
            <a:ext cx="4572000" cy="32646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81" name="Google Shape;81;p23"/>
          <p:cNvSpPr txBox="1"/>
          <p:nvPr>
            <p:ph idx="1" type="body"/>
          </p:nvPr>
        </p:nvSpPr>
        <p:spPr>
          <a:xfrm>
            <a:off x="4706550" y="1577600"/>
            <a:ext cx="4104600" cy="30513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accent4"/>
              </a:buClr>
              <a:buSzPts val="1200"/>
              <a:buChar char="•"/>
              <a:defRPr>
                <a:solidFill>
                  <a:schemeClr val="accent4"/>
                </a:solidFill>
              </a:defRPr>
            </a:lvl1pPr>
            <a:lvl2pPr indent="-304800" lvl="1" marL="914400" algn="l">
              <a:lnSpc>
                <a:spcPct val="100000"/>
              </a:lnSpc>
              <a:spcBef>
                <a:spcPts val="500"/>
              </a:spcBef>
              <a:spcAft>
                <a:spcPts val="0"/>
              </a:spcAft>
              <a:buClr>
                <a:schemeClr val="accent4"/>
              </a:buClr>
              <a:buSzPts val="1200"/>
              <a:buChar char="–"/>
              <a:defRPr>
                <a:solidFill>
                  <a:schemeClr val="accent4"/>
                </a:solidFill>
              </a:defRPr>
            </a:lvl2pPr>
            <a:lvl3pPr indent="-304800" lvl="2" marL="1371600" algn="l">
              <a:lnSpc>
                <a:spcPct val="100000"/>
              </a:lnSpc>
              <a:spcBef>
                <a:spcPts val="500"/>
              </a:spcBef>
              <a:spcAft>
                <a:spcPts val="0"/>
              </a:spcAft>
              <a:buClr>
                <a:schemeClr val="accent4"/>
              </a:buClr>
              <a:buSzPts val="1200"/>
              <a:buChar char="•"/>
              <a:defRPr>
                <a:solidFill>
                  <a:schemeClr val="accent4"/>
                </a:solidFill>
              </a:defRPr>
            </a:lvl3pPr>
            <a:lvl4pPr indent="-304800" lvl="3" marL="1828800" algn="l">
              <a:lnSpc>
                <a:spcPct val="100000"/>
              </a:lnSpc>
              <a:spcBef>
                <a:spcPts val="500"/>
              </a:spcBef>
              <a:spcAft>
                <a:spcPts val="0"/>
              </a:spcAft>
              <a:buClr>
                <a:schemeClr val="accent4"/>
              </a:buClr>
              <a:buSzPts val="1200"/>
              <a:buChar char="–"/>
              <a:defRPr>
                <a:solidFill>
                  <a:schemeClr val="accent4"/>
                </a:solidFill>
              </a:defRPr>
            </a:lvl4pPr>
            <a:lvl5pPr indent="-304800" lvl="4" marL="2286000" algn="l">
              <a:lnSpc>
                <a:spcPct val="100000"/>
              </a:lnSpc>
              <a:spcBef>
                <a:spcPts val="500"/>
              </a:spcBef>
              <a:spcAft>
                <a:spcPts val="0"/>
              </a:spcAft>
              <a:buClr>
                <a:schemeClr val="accent4"/>
              </a:buClr>
              <a:buSzPts val="1200"/>
              <a:buChar char="•"/>
              <a:defRPr>
                <a:solidFill>
                  <a:schemeClr val="accent4"/>
                </a:solidFill>
              </a:defRPr>
            </a:lvl5pPr>
            <a:lvl6pPr indent="-304800" lvl="5" marL="2743200" algn="l">
              <a:lnSpc>
                <a:spcPct val="100000"/>
              </a:lnSpc>
              <a:spcBef>
                <a:spcPts val="500"/>
              </a:spcBef>
              <a:spcAft>
                <a:spcPts val="0"/>
              </a:spcAft>
              <a:buClr>
                <a:schemeClr val="accent4"/>
              </a:buClr>
              <a:buSzPts val="1200"/>
              <a:buChar char="–"/>
              <a:defRPr>
                <a:solidFill>
                  <a:schemeClr val="accent4"/>
                </a:solidFill>
              </a:defRPr>
            </a:lvl6pPr>
            <a:lvl7pPr indent="-304800" lvl="6" marL="3200400" algn="l">
              <a:lnSpc>
                <a:spcPct val="100000"/>
              </a:lnSpc>
              <a:spcBef>
                <a:spcPts val="500"/>
              </a:spcBef>
              <a:spcAft>
                <a:spcPts val="0"/>
              </a:spcAft>
              <a:buClr>
                <a:schemeClr val="accent4"/>
              </a:buClr>
              <a:buSzPts val="1200"/>
              <a:buChar char="•"/>
              <a:defRPr>
                <a:solidFill>
                  <a:schemeClr val="accent4"/>
                </a:solidFill>
              </a:defRPr>
            </a:lvl7pPr>
            <a:lvl8pPr indent="-304800" lvl="7" marL="3657600" algn="l">
              <a:lnSpc>
                <a:spcPct val="100000"/>
              </a:lnSpc>
              <a:spcBef>
                <a:spcPts val="500"/>
              </a:spcBef>
              <a:spcAft>
                <a:spcPts val="0"/>
              </a:spcAft>
              <a:buClr>
                <a:schemeClr val="accent4"/>
              </a:buClr>
              <a:buSzPts val="1200"/>
              <a:buChar char="–"/>
              <a:defRPr>
                <a:solidFill>
                  <a:schemeClr val="accent4"/>
                </a:solidFill>
              </a:defRPr>
            </a:lvl8pPr>
            <a:lvl9pPr indent="-304800" lvl="8" marL="4114800" algn="l">
              <a:lnSpc>
                <a:spcPct val="100000"/>
              </a:lnSpc>
              <a:spcBef>
                <a:spcPts val="500"/>
              </a:spcBef>
              <a:spcAft>
                <a:spcPts val="500"/>
              </a:spcAft>
              <a:buClr>
                <a:schemeClr val="accent4"/>
              </a:buClr>
              <a:buSzPts val="1200"/>
              <a:buChar char="•"/>
              <a:defRPr>
                <a:solidFill>
                  <a:schemeClr val="accent4"/>
                </a:solidFill>
              </a:defRPr>
            </a:lvl9pPr>
          </a:lstStyle>
          <a:p/>
        </p:txBody>
      </p:sp>
      <p:sp>
        <p:nvSpPr>
          <p:cNvPr id="82" name="Google Shape;82;p23"/>
          <p:cNvSpPr txBox="1"/>
          <p:nvPr>
            <p:ph idx="2" type="body"/>
          </p:nvPr>
        </p:nvSpPr>
        <p:spPr>
          <a:xfrm>
            <a:off x="331600" y="1577600"/>
            <a:ext cx="4104600" cy="30513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83" name="Google Shape;83;p23"/>
          <p:cNvSpPr txBox="1"/>
          <p:nvPr>
            <p:ph idx="3"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84" name="Google Shape;84;p23"/>
          <p:cNvSpPr txBox="1"/>
          <p:nvPr>
            <p:ph idx="4" type="subTitle"/>
          </p:nvPr>
        </p:nvSpPr>
        <p:spPr>
          <a:xfrm>
            <a:off x="0" y="505575"/>
            <a:ext cx="1240500" cy="2898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p:txBody>
      </p:sp>
      <p:sp>
        <p:nvSpPr>
          <p:cNvPr id="85" name="Google Shape;85;p23"/>
          <p:cNvSpPr txBox="1"/>
          <p:nvPr>
            <p:ph idx="5" type="subTitle"/>
          </p:nvPr>
        </p:nvSpPr>
        <p:spPr>
          <a:xfrm>
            <a:off x="408400" y="761675"/>
            <a:ext cx="1240500" cy="2898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p:txBody>
      </p:sp>
      <p:sp>
        <p:nvSpPr>
          <p:cNvPr id="86" name="Google Shape;86;p23"/>
          <p:cNvSpPr txBox="1"/>
          <p:nvPr>
            <p:ph type="title"/>
          </p:nvPr>
        </p:nvSpPr>
        <p:spPr>
          <a:xfrm>
            <a:off x="2345927" y="324000"/>
            <a:ext cx="6465600" cy="104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23"/>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Framing">
  <p:cSld name="CUSTOM_3">
    <p:spTree>
      <p:nvGrpSpPr>
        <p:cNvPr id="88" name="Shape 88"/>
        <p:cNvGrpSpPr/>
        <p:nvPr/>
      </p:nvGrpSpPr>
      <p:grpSpPr>
        <a:xfrm>
          <a:off x="0" y="0"/>
          <a:ext cx="0" cy="0"/>
          <a:chOff x="0" y="0"/>
          <a:chExt cx="0" cy="0"/>
        </a:xfrm>
      </p:grpSpPr>
      <p:sp>
        <p:nvSpPr>
          <p:cNvPr id="89" name="Google Shape;89;p24"/>
          <p:cNvSpPr txBox="1"/>
          <p:nvPr>
            <p:ph idx="1" type="body"/>
          </p:nvPr>
        </p:nvSpPr>
        <p:spPr>
          <a:xfrm>
            <a:off x="5446850" y="0"/>
            <a:ext cx="3697200" cy="5143500"/>
          </a:xfrm>
          <a:prstGeom prst="rect">
            <a:avLst/>
          </a:prstGeom>
          <a:solidFill>
            <a:schemeClr val="dk1"/>
          </a:solid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0" name="Google Shape;90;p24"/>
          <p:cNvSpPr txBox="1"/>
          <p:nvPr>
            <p:ph type="title"/>
          </p:nvPr>
        </p:nvSpPr>
        <p:spPr>
          <a:xfrm>
            <a:off x="332180" y="324000"/>
            <a:ext cx="42399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24"/>
          <p:cNvSpPr txBox="1"/>
          <p:nvPr>
            <p:ph idx="2" type="body"/>
          </p:nvPr>
        </p:nvSpPr>
        <p:spPr>
          <a:xfrm>
            <a:off x="332882" y="1577600"/>
            <a:ext cx="4104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2" name="Google Shape;92;p24"/>
          <p:cNvSpPr txBox="1"/>
          <p:nvPr>
            <p:ph idx="3"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93" name="Google Shape;93;p24"/>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 </a:t>
            </a:r>
            <a:fld id="{00000000-1234-1234-1234-123412341234}" type="slidenum">
              <a:rPr b="0" i="0" lang="en-US" sz="600" u="none" cap="none" strike="noStrike">
                <a:solidFill>
                  <a:srgbClr val="FFFFFF"/>
                </a:solidFill>
                <a:latin typeface="Arial"/>
                <a:ea typeface="Arial"/>
                <a:cs typeface="Arial"/>
                <a:sym typeface="Arial"/>
              </a:rPr>
              <a:t>‹#›</a:t>
            </a:fld>
            <a:r>
              <a:rPr b="0" i="0" lang="en-US" sz="600" u="none" cap="none" strike="noStrike">
                <a:solidFill>
                  <a:srgbClr val="FFFFFF"/>
                </a:solidFill>
                <a:latin typeface="Arial"/>
                <a:ea typeface="Arial"/>
                <a:cs typeface="Arial"/>
                <a:sym typeface="Arial"/>
              </a:rPr>
              <a:t> </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lorful Framework">
  <p:cSld name="CUSTOM_5">
    <p:bg>
      <p:bgPr>
        <a:solidFill>
          <a:schemeClr val="accent2"/>
        </a:solidFill>
      </p:bgPr>
    </p:bg>
    <p:spTree>
      <p:nvGrpSpPr>
        <p:cNvPr id="94" name="Shape 94"/>
        <p:cNvGrpSpPr/>
        <p:nvPr/>
      </p:nvGrpSpPr>
      <p:grpSpPr>
        <a:xfrm>
          <a:off x="0" y="0"/>
          <a:ext cx="0" cy="0"/>
          <a:chOff x="0" y="0"/>
          <a:chExt cx="0" cy="0"/>
        </a:xfrm>
      </p:grpSpPr>
      <p:sp>
        <p:nvSpPr>
          <p:cNvPr id="95" name="Google Shape;95;p25"/>
          <p:cNvSpPr txBox="1"/>
          <p:nvPr>
            <p:ph idx="1" type="subTitle"/>
          </p:nvPr>
        </p:nvSpPr>
        <p:spPr>
          <a:xfrm>
            <a:off x="0" y="354325"/>
            <a:ext cx="3245700" cy="384300"/>
          </a:xfrm>
          <a:prstGeom prst="rect">
            <a:avLst/>
          </a:prstGeom>
          <a:solidFill>
            <a:schemeClr val="dk1"/>
          </a:solidFill>
          <a:ln>
            <a:noFill/>
          </a:ln>
        </p:spPr>
        <p:txBody>
          <a:bodyPr anchorCtr="0" anchor="ctr" bIns="91425" lIns="182875" spcFirstLastPara="1" rIns="91425" wrap="square" tIns="91425">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b="1" sz="24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b="1" sz="24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b="1" sz="24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b="1" sz="24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b="1" sz="24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b="1" sz="24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b="1" sz="24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b="1" sz="2400">
                <a:solidFill>
                  <a:srgbClr val="FFFFFF"/>
                </a:solidFill>
                <a:latin typeface="Georgia"/>
                <a:ea typeface="Georgia"/>
                <a:cs typeface="Georgia"/>
                <a:sym typeface="Georgia"/>
              </a:defRPr>
            </a:lvl9pPr>
          </a:lstStyle>
          <a:p/>
        </p:txBody>
      </p:sp>
      <p:sp>
        <p:nvSpPr>
          <p:cNvPr id="96" name="Google Shape;96;p25"/>
          <p:cNvSpPr txBox="1"/>
          <p:nvPr>
            <p:ph idx="2" type="subTitle"/>
          </p:nvPr>
        </p:nvSpPr>
        <p:spPr>
          <a:xfrm>
            <a:off x="332200" y="704925"/>
            <a:ext cx="3854100" cy="384300"/>
          </a:xfrm>
          <a:prstGeom prst="rect">
            <a:avLst/>
          </a:prstGeom>
          <a:solidFill>
            <a:schemeClr val="dk1"/>
          </a:solidFill>
          <a:ln>
            <a:noFill/>
          </a:ln>
        </p:spPr>
        <p:txBody>
          <a:bodyPr anchorCtr="0" anchor="ctr" bIns="91425" lIns="182875" spcFirstLastPara="1" rIns="91425" wrap="square" tIns="91425">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b="1" sz="24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b="1" sz="24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b="1" sz="24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b="1" sz="24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b="1" sz="24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b="1" sz="24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b="1" sz="24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b="1" sz="2400">
                <a:solidFill>
                  <a:srgbClr val="FFFFFF"/>
                </a:solidFill>
                <a:latin typeface="Georgia"/>
                <a:ea typeface="Georgia"/>
                <a:cs typeface="Georgia"/>
                <a:sym typeface="Georgia"/>
              </a:defRPr>
            </a:lvl9pPr>
          </a:lstStyle>
          <a:p/>
        </p:txBody>
      </p:sp>
      <p:sp>
        <p:nvSpPr>
          <p:cNvPr id="97" name="Google Shape;97;p25"/>
          <p:cNvSpPr txBox="1"/>
          <p:nvPr>
            <p:ph idx="3" type="body"/>
          </p:nvPr>
        </p:nvSpPr>
        <p:spPr>
          <a:xfrm>
            <a:off x="332200" y="1577600"/>
            <a:ext cx="4105200" cy="3051600"/>
          </a:xfrm>
          <a:prstGeom prst="rect">
            <a:avLst/>
          </a:prstGeom>
          <a:noFill/>
          <a:ln>
            <a:noFill/>
          </a:ln>
        </p:spPr>
        <p:txBody>
          <a:bodyPr anchorCtr="0" anchor="ctr" bIns="0" lIns="0" spcFirstLastPara="1" rIns="0" wrap="square" tIns="0">
            <a:noAutofit/>
          </a:bodyPr>
          <a:lstStyle>
            <a:lvl1pPr indent="-304800" lvl="0" marL="457200" algn="l">
              <a:lnSpc>
                <a:spcPct val="100000"/>
              </a:lnSpc>
              <a:spcBef>
                <a:spcPts val="0"/>
              </a:spcBef>
              <a:spcAft>
                <a:spcPts val="0"/>
              </a:spcAft>
              <a:buSzPts val="1200"/>
              <a:buChar char="•"/>
              <a:defRPr b="1"/>
            </a:lvl1pPr>
            <a:lvl2pPr indent="-304800" lvl="1" marL="914400" algn="l">
              <a:lnSpc>
                <a:spcPct val="100000"/>
              </a:lnSpc>
              <a:spcBef>
                <a:spcPts val="500"/>
              </a:spcBef>
              <a:spcAft>
                <a:spcPts val="0"/>
              </a:spcAft>
              <a:buSzPts val="1200"/>
              <a:buChar char="–"/>
              <a:defRPr b="1"/>
            </a:lvl2pPr>
            <a:lvl3pPr indent="-304800" lvl="2" marL="1371600" algn="l">
              <a:lnSpc>
                <a:spcPct val="100000"/>
              </a:lnSpc>
              <a:spcBef>
                <a:spcPts val="500"/>
              </a:spcBef>
              <a:spcAft>
                <a:spcPts val="0"/>
              </a:spcAft>
              <a:buSzPts val="1200"/>
              <a:buChar char="•"/>
              <a:defRPr b="1"/>
            </a:lvl3pPr>
            <a:lvl4pPr indent="-304800" lvl="3" marL="1828800" algn="l">
              <a:lnSpc>
                <a:spcPct val="100000"/>
              </a:lnSpc>
              <a:spcBef>
                <a:spcPts val="500"/>
              </a:spcBef>
              <a:spcAft>
                <a:spcPts val="0"/>
              </a:spcAft>
              <a:buSzPts val="1200"/>
              <a:buChar char="–"/>
              <a:defRPr b="1"/>
            </a:lvl4pPr>
            <a:lvl5pPr indent="-304800" lvl="4" marL="2286000" algn="l">
              <a:lnSpc>
                <a:spcPct val="100000"/>
              </a:lnSpc>
              <a:spcBef>
                <a:spcPts val="500"/>
              </a:spcBef>
              <a:spcAft>
                <a:spcPts val="0"/>
              </a:spcAft>
              <a:buSzPts val="1200"/>
              <a:buChar char="•"/>
              <a:defRPr b="1"/>
            </a:lvl5pPr>
            <a:lvl6pPr indent="-304800" lvl="5" marL="2743200" algn="l">
              <a:lnSpc>
                <a:spcPct val="100000"/>
              </a:lnSpc>
              <a:spcBef>
                <a:spcPts val="500"/>
              </a:spcBef>
              <a:spcAft>
                <a:spcPts val="0"/>
              </a:spcAft>
              <a:buSzPts val="1200"/>
              <a:buChar char="–"/>
              <a:defRPr b="1"/>
            </a:lvl6pPr>
            <a:lvl7pPr indent="-304800" lvl="6" marL="3200400" algn="l">
              <a:lnSpc>
                <a:spcPct val="100000"/>
              </a:lnSpc>
              <a:spcBef>
                <a:spcPts val="500"/>
              </a:spcBef>
              <a:spcAft>
                <a:spcPts val="0"/>
              </a:spcAft>
              <a:buSzPts val="1200"/>
              <a:buChar char="•"/>
              <a:defRPr b="1"/>
            </a:lvl7pPr>
            <a:lvl8pPr indent="-304800" lvl="7" marL="3657600" algn="l">
              <a:lnSpc>
                <a:spcPct val="100000"/>
              </a:lnSpc>
              <a:spcBef>
                <a:spcPts val="500"/>
              </a:spcBef>
              <a:spcAft>
                <a:spcPts val="0"/>
              </a:spcAft>
              <a:buSzPts val="1200"/>
              <a:buChar char="–"/>
              <a:defRPr b="1"/>
            </a:lvl8pPr>
            <a:lvl9pPr indent="-304800" lvl="8" marL="4114800" algn="l">
              <a:lnSpc>
                <a:spcPct val="100000"/>
              </a:lnSpc>
              <a:spcBef>
                <a:spcPts val="500"/>
              </a:spcBef>
              <a:spcAft>
                <a:spcPts val="500"/>
              </a:spcAft>
              <a:buSzPts val="1200"/>
              <a:buChar char="•"/>
              <a:defRPr b="1"/>
            </a:lvl9pPr>
          </a:lstStyle>
          <a:p/>
        </p:txBody>
      </p:sp>
      <p:sp>
        <p:nvSpPr>
          <p:cNvPr id="98" name="Google Shape;98;p25"/>
          <p:cNvSpPr txBox="1"/>
          <p:nvPr>
            <p:ph idx="4" type="body"/>
          </p:nvPr>
        </p:nvSpPr>
        <p:spPr>
          <a:xfrm>
            <a:off x="4706550" y="321475"/>
            <a:ext cx="4105200" cy="4307700"/>
          </a:xfrm>
          <a:prstGeom prst="rect">
            <a:avLst/>
          </a:prstGeom>
          <a:solidFill>
            <a:schemeClr val="dk1"/>
          </a:solid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9" name="Google Shape;99;p25"/>
          <p:cNvSpPr txBox="1"/>
          <p:nvPr>
            <p:ph idx="5"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100" name="Google Shape;100;p25"/>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hases Dark to Light">
  <p:cSld name="CUSTOM_6">
    <p:spTree>
      <p:nvGrpSpPr>
        <p:cNvPr id="101" name="Shape 101"/>
        <p:cNvGrpSpPr/>
        <p:nvPr/>
      </p:nvGrpSpPr>
      <p:grpSpPr>
        <a:xfrm>
          <a:off x="0" y="0"/>
          <a:ext cx="0" cy="0"/>
          <a:chOff x="0" y="0"/>
          <a:chExt cx="0" cy="0"/>
        </a:xfrm>
      </p:grpSpPr>
      <p:sp>
        <p:nvSpPr>
          <p:cNvPr id="102" name="Google Shape;102;p2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26"/>
          <p:cNvSpPr/>
          <p:nvPr/>
        </p:nvSpPr>
        <p:spPr>
          <a:xfrm>
            <a:off x="5986425" y="1577600"/>
            <a:ext cx="2825400" cy="3051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6"/>
          <p:cNvSpPr/>
          <p:nvPr/>
        </p:nvSpPr>
        <p:spPr>
          <a:xfrm>
            <a:off x="3159225" y="1577600"/>
            <a:ext cx="2825400" cy="305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6"/>
          <p:cNvSpPr/>
          <p:nvPr/>
        </p:nvSpPr>
        <p:spPr>
          <a:xfrm>
            <a:off x="332175" y="1577600"/>
            <a:ext cx="2825400" cy="30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6"/>
          <p:cNvSpPr txBox="1"/>
          <p:nvPr>
            <p:ph idx="1" type="subTitle"/>
          </p:nvPr>
        </p:nvSpPr>
        <p:spPr>
          <a:xfrm>
            <a:off x="33217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107" name="Google Shape;107;p26"/>
          <p:cNvSpPr txBox="1"/>
          <p:nvPr>
            <p:ph idx="2" type="subTitle"/>
          </p:nvPr>
        </p:nvSpPr>
        <p:spPr>
          <a:xfrm>
            <a:off x="315922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108" name="Google Shape;108;p26"/>
          <p:cNvSpPr txBox="1"/>
          <p:nvPr>
            <p:ph idx="3" type="subTitle"/>
          </p:nvPr>
        </p:nvSpPr>
        <p:spPr>
          <a:xfrm>
            <a:off x="598642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109" name="Google Shape;109;p26"/>
          <p:cNvSpPr txBox="1"/>
          <p:nvPr>
            <p:ph idx="4" type="body"/>
          </p:nvPr>
        </p:nvSpPr>
        <p:spPr>
          <a:xfrm>
            <a:off x="332200"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110" name="Google Shape;110;p26"/>
          <p:cNvSpPr txBox="1"/>
          <p:nvPr>
            <p:ph idx="5" type="body"/>
          </p:nvPr>
        </p:nvSpPr>
        <p:spPr>
          <a:xfrm>
            <a:off x="31592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111" name="Google Shape;111;p26"/>
          <p:cNvSpPr txBox="1"/>
          <p:nvPr>
            <p:ph idx="6" type="body"/>
          </p:nvPr>
        </p:nvSpPr>
        <p:spPr>
          <a:xfrm>
            <a:off x="59864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112" name="Google Shape;112;p26"/>
          <p:cNvSpPr txBox="1"/>
          <p:nvPr>
            <p:ph idx="7"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113" name="Google Shape;113;p26"/>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hases Light to Dark">
  <p:cSld name="CUSTOM_6_1">
    <p:spTree>
      <p:nvGrpSpPr>
        <p:cNvPr id="114" name="Shape 114"/>
        <p:cNvGrpSpPr/>
        <p:nvPr/>
      </p:nvGrpSpPr>
      <p:grpSpPr>
        <a:xfrm>
          <a:off x="0" y="0"/>
          <a:ext cx="0" cy="0"/>
          <a:chOff x="0" y="0"/>
          <a:chExt cx="0" cy="0"/>
        </a:xfrm>
      </p:grpSpPr>
      <p:sp>
        <p:nvSpPr>
          <p:cNvPr id="115" name="Google Shape;115;p27"/>
          <p:cNvSpPr/>
          <p:nvPr/>
        </p:nvSpPr>
        <p:spPr>
          <a:xfrm>
            <a:off x="5986425" y="1577600"/>
            <a:ext cx="2825400" cy="30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7"/>
          <p:cNvSpPr/>
          <p:nvPr/>
        </p:nvSpPr>
        <p:spPr>
          <a:xfrm>
            <a:off x="3159225" y="1577600"/>
            <a:ext cx="2825400" cy="305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7"/>
          <p:cNvSpPr/>
          <p:nvPr/>
        </p:nvSpPr>
        <p:spPr>
          <a:xfrm>
            <a:off x="332175" y="1577600"/>
            <a:ext cx="2825400" cy="3051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7"/>
          <p:cNvSpPr txBox="1"/>
          <p:nvPr>
            <p:ph idx="1" type="subTitle"/>
          </p:nvPr>
        </p:nvSpPr>
        <p:spPr>
          <a:xfrm>
            <a:off x="33217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119" name="Google Shape;119;p27"/>
          <p:cNvSpPr txBox="1"/>
          <p:nvPr>
            <p:ph idx="2" type="subTitle"/>
          </p:nvPr>
        </p:nvSpPr>
        <p:spPr>
          <a:xfrm>
            <a:off x="315922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120" name="Google Shape;120;p27"/>
          <p:cNvSpPr txBox="1"/>
          <p:nvPr>
            <p:ph idx="3" type="subTitle"/>
          </p:nvPr>
        </p:nvSpPr>
        <p:spPr>
          <a:xfrm>
            <a:off x="598642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121" name="Google Shape;121;p27"/>
          <p:cNvSpPr txBox="1"/>
          <p:nvPr>
            <p:ph idx="4" type="body"/>
          </p:nvPr>
        </p:nvSpPr>
        <p:spPr>
          <a:xfrm>
            <a:off x="332200"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122" name="Google Shape;122;p27"/>
          <p:cNvSpPr txBox="1"/>
          <p:nvPr>
            <p:ph idx="5" type="body"/>
          </p:nvPr>
        </p:nvSpPr>
        <p:spPr>
          <a:xfrm>
            <a:off x="31592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123" name="Google Shape;123;p27"/>
          <p:cNvSpPr txBox="1"/>
          <p:nvPr>
            <p:ph idx="6" type="body"/>
          </p:nvPr>
        </p:nvSpPr>
        <p:spPr>
          <a:xfrm>
            <a:off x="59864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124" name="Google Shape;124;p27"/>
          <p:cNvSpPr txBox="1"/>
          <p:nvPr>
            <p:ph idx="7"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125" name="Google Shape;125;p2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27"/>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hases Yellow to Red">
  <p:cSld name="CUSTOM_6_1_1">
    <p:spTree>
      <p:nvGrpSpPr>
        <p:cNvPr id="127" name="Shape 127"/>
        <p:cNvGrpSpPr/>
        <p:nvPr/>
      </p:nvGrpSpPr>
      <p:grpSpPr>
        <a:xfrm>
          <a:off x="0" y="0"/>
          <a:ext cx="0" cy="0"/>
          <a:chOff x="0" y="0"/>
          <a:chExt cx="0" cy="0"/>
        </a:xfrm>
      </p:grpSpPr>
      <p:sp>
        <p:nvSpPr>
          <p:cNvPr id="128" name="Google Shape;128;p28"/>
          <p:cNvSpPr/>
          <p:nvPr/>
        </p:nvSpPr>
        <p:spPr>
          <a:xfrm>
            <a:off x="5986425" y="1577600"/>
            <a:ext cx="2825400" cy="305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8"/>
          <p:cNvSpPr/>
          <p:nvPr/>
        </p:nvSpPr>
        <p:spPr>
          <a:xfrm>
            <a:off x="3159225" y="1577600"/>
            <a:ext cx="2825400" cy="3051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8"/>
          <p:cNvSpPr/>
          <p:nvPr/>
        </p:nvSpPr>
        <p:spPr>
          <a:xfrm>
            <a:off x="332175" y="1577600"/>
            <a:ext cx="2825400" cy="3051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8"/>
          <p:cNvSpPr txBox="1"/>
          <p:nvPr>
            <p:ph idx="1" type="subTitle"/>
          </p:nvPr>
        </p:nvSpPr>
        <p:spPr>
          <a:xfrm>
            <a:off x="33217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132" name="Google Shape;132;p28"/>
          <p:cNvSpPr txBox="1"/>
          <p:nvPr>
            <p:ph idx="2" type="subTitle"/>
          </p:nvPr>
        </p:nvSpPr>
        <p:spPr>
          <a:xfrm>
            <a:off x="315922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133" name="Google Shape;133;p28"/>
          <p:cNvSpPr txBox="1"/>
          <p:nvPr>
            <p:ph idx="3" type="subTitle"/>
          </p:nvPr>
        </p:nvSpPr>
        <p:spPr>
          <a:xfrm>
            <a:off x="598642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134" name="Google Shape;134;p28"/>
          <p:cNvSpPr txBox="1"/>
          <p:nvPr>
            <p:ph idx="4" type="body"/>
          </p:nvPr>
        </p:nvSpPr>
        <p:spPr>
          <a:xfrm>
            <a:off x="332200"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135" name="Google Shape;135;p28"/>
          <p:cNvSpPr txBox="1"/>
          <p:nvPr>
            <p:ph idx="5" type="body"/>
          </p:nvPr>
        </p:nvSpPr>
        <p:spPr>
          <a:xfrm>
            <a:off x="31592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136" name="Google Shape;136;p28"/>
          <p:cNvSpPr txBox="1"/>
          <p:nvPr>
            <p:ph idx="6" type="body"/>
          </p:nvPr>
        </p:nvSpPr>
        <p:spPr>
          <a:xfrm>
            <a:off x="59864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137" name="Google Shape;137;p28"/>
          <p:cNvSpPr txBox="1"/>
          <p:nvPr>
            <p:ph idx="7"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138" name="Google Shape;138;p2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28"/>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hases Red to Yellow">
  <p:cSld name="CUSTOM_6_1_1_1">
    <p:spTree>
      <p:nvGrpSpPr>
        <p:cNvPr id="140" name="Shape 140"/>
        <p:cNvGrpSpPr/>
        <p:nvPr/>
      </p:nvGrpSpPr>
      <p:grpSpPr>
        <a:xfrm>
          <a:off x="0" y="0"/>
          <a:ext cx="0" cy="0"/>
          <a:chOff x="0" y="0"/>
          <a:chExt cx="0" cy="0"/>
        </a:xfrm>
      </p:grpSpPr>
      <p:sp>
        <p:nvSpPr>
          <p:cNvPr id="141" name="Google Shape;141;p29"/>
          <p:cNvSpPr/>
          <p:nvPr/>
        </p:nvSpPr>
        <p:spPr>
          <a:xfrm>
            <a:off x="5986425" y="1577600"/>
            <a:ext cx="2825400" cy="3051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9"/>
          <p:cNvSpPr/>
          <p:nvPr/>
        </p:nvSpPr>
        <p:spPr>
          <a:xfrm>
            <a:off x="3159225" y="1577600"/>
            <a:ext cx="2825400" cy="3051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9"/>
          <p:cNvSpPr/>
          <p:nvPr/>
        </p:nvSpPr>
        <p:spPr>
          <a:xfrm>
            <a:off x="332175" y="1577600"/>
            <a:ext cx="2825400" cy="305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9"/>
          <p:cNvSpPr txBox="1"/>
          <p:nvPr>
            <p:ph idx="1" type="subTitle"/>
          </p:nvPr>
        </p:nvSpPr>
        <p:spPr>
          <a:xfrm>
            <a:off x="33217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145" name="Google Shape;145;p29"/>
          <p:cNvSpPr txBox="1"/>
          <p:nvPr>
            <p:ph idx="2" type="subTitle"/>
          </p:nvPr>
        </p:nvSpPr>
        <p:spPr>
          <a:xfrm>
            <a:off x="315922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146" name="Google Shape;146;p29"/>
          <p:cNvSpPr txBox="1"/>
          <p:nvPr>
            <p:ph idx="3" type="subTitle"/>
          </p:nvPr>
        </p:nvSpPr>
        <p:spPr>
          <a:xfrm>
            <a:off x="598642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147" name="Google Shape;147;p29"/>
          <p:cNvSpPr txBox="1"/>
          <p:nvPr>
            <p:ph idx="4" type="body"/>
          </p:nvPr>
        </p:nvSpPr>
        <p:spPr>
          <a:xfrm>
            <a:off x="332200"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148" name="Google Shape;148;p29"/>
          <p:cNvSpPr txBox="1"/>
          <p:nvPr>
            <p:ph idx="5" type="body"/>
          </p:nvPr>
        </p:nvSpPr>
        <p:spPr>
          <a:xfrm>
            <a:off x="31592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149" name="Google Shape;149;p29"/>
          <p:cNvSpPr txBox="1"/>
          <p:nvPr>
            <p:ph idx="6" type="body"/>
          </p:nvPr>
        </p:nvSpPr>
        <p:spPr>
          <a:xfrm>
            <a:off x="59864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150" name="Google Shape;150;p29"/>
          <p:cNvSpPr txBox="1"/>
          <p:nvPr>
            <p:ph idx="7"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151" name="Google Shape;151;p2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2" name="Google Shape;152;p29"/>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HS Title Black Box">
  <p:cSld name="CUSTOM_8">
    <p:spTree>
      <p:nvGrpSpPr>
        <p:cNvPr id="153" name="Shape 153"/>
        <p:cNvGrpSpPr/>
        <p:nvPr/>
      </p:nvGrpSpPr>
      <p:grpSpPr>
        <a:xfrm>
          <a:off x="0" y="0"/>
          <a:ext cx="0" cy="0"/>
          <a:chOff x="0" y="0"/>
          <a:chExt cx="0" cy="0"/>
        </a:xfrm>
      </p:grpSpPr>
      <p:sp>
        <p:nvSpPr>
          <p:cNvPr id="154" name="Google Shape;154;p30"/>
          <p:cNvSpPr/>
          <p:nvPr/>
        </p:nvSpPr>
        <p:spPr>
          <a:xfrm>
            <a:off x="0" y="628725"/>
            <a:ext cx="2617200" cy="3853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0"/>
          <p:cNvSpPr txBox="1"/>
          <p:nvPr>
            <p:ph type="title"/>
          </p:nvPr>
        </p:nvSpPr>
        <p:spPr>
          <a:xfrm>
            <a:off x="237807" y="2051550"/>
            <a:ext cx="20811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solidFill>
                  <a:srgbClr val="FFFFFF"/>
                </a:solidFill>
                <a:latin typeface="Arial"/>
                <a:ea typeface="Arial"/>
                <a:cs typeface="Arial"/>
                <a:sym typeface="Arial"/>
              </a:defRPr>
            </a:lvl1pPr>
            <a:lvl2pPr lvl="1" algn="l">
              <a:lnSpc>
                <a:spcPct val="100000"/>
              </a:lnSpc>
              <a:spcBef>
                <a:spcPts val="0"/>
              </a:spcBef>
              <a:spcAft>
                <a:spcPts val="0"/>
              </a:spcAft>
              <a:buSzPts val="1100"/>
              <a:buNone/>
              <a:defRPr>
                <a:solidFill>
                  <a:srgbClr val="FFFFFF"/>
                </a:solidFill>
                <a:latin typeface="Arial"/>
                <a:ea typeface="Arial"/>
                <a:cs typeface="Arial"/>
                <a:sym typeface="Arial"/>
              </a:defRPr>
            </a:lvl2pPr>
            <a:lvl3pPr lvl="2" algn="l">
              <a:lnSpc>
                <a:spcPct val="100000"/>
              </a:lnSpc>
              <a:spcBef>
                <a:spcPts val="0"/>
              </a:spcBef>
              <a:spcAft>
                <a:spcPts val="0"/>
              </a:spcAft>
              <a:buSzPts val="1100"/>
              <a:buNone/>
              <a:defRPr>
                <a:solidFill>
                  <a:srgbClr val="FFFFFF"/>
                </a:solidFill>
                <a:latin typeface="Arial"/>
                <a:ea typeface="Arial"/>
                <a:cs typeface="Arial"/>
                <a:sym typeface="Arial"/>
              </a:defRPr>
            </a:lvl3pPr>
            <a:lvl4pPr lvl="3" algn="l">
              <a:lnSpc>
                <a:spcPct val="100000"/>
              </a:lnSpc>
              <a:spcBef>
                <a:spcPts val="0"/>
              </a:spcBef>
              <a:spcAft>
                <a:spcPts val="0"/>
              </a:spcAft>
              <a:buSzPts val="1100"/>
              <a:buNone/>
              <a:defRPr>
                <a:solidFill>
                  <a:srgbClr val="FFFFFF"/>
                </a:solidFill>
                <a:latin typeface="Arial"/>
                <a:ea typeface="Arial"/>
                <a:cs typeface="Arial"/>
                <a:sym typeface="Arial"/>
              </a:defRPr>
            </a:lvl4pPr>
            <a:lvl5pPr lvl="4" algn="l">
              <a:lnSpc>
                <a:spcPct val="100000"/>
              </a:lnSpc>
              <a:spcBef>
                <a:spcPts val="0"/>
              </a:spcBef>
              <a:spcAft>
                <a:spcPts val="0"/>
              </a:spcAft>
              <a:buSzPts val="1100"/>
              <a:buNone/>
              <a:defRPr>
                <a:solidFill>
                  <a:srgbClr val="FFFFFF"/>
                </a:solidFill>
                <a:latin typeface="Arial"/>
                <a:ea typeface="Arial"/>
                <a:cs typeface="Arial"/>
                <a:sym typeface="Arial"/>
              </a:defRPr>
            </a:lvl5pPr>
            <a:lvl6pPr lvl="5" algn="l">
              <a:lnSpc>
                <a:spcPct val="100000"/>
              </a:lnSpc>
              <a:spcBef>
                <a:spcPts val="0"/>
              </a:spcBef>
              <a:spcAft>
                <a:spcPts val="0"/>
              </a:spcAft>
              <a:buSzPts val="1100"/>
              <a:buNone/>
              <a:defRPr>
                <a:solidFill>
                  <a:srgbClr val="FFFFFF"/>
                </a:solidFill>
                <a:latin typeface="Arial"/>
                <a:ea typeface="Arial"/>
                <a:cs typeface="Arial"/>
                <a:sym typeface="Arial"/>
              </a:defRPr>
            </a:lvl6pPr>
            <a:lvl7pPr lvl="6" algn="l">
              <a:lnSpc>
                <a:spcPct val="100000"/>
              </a:lnSpc>
              <a:spcBef>
                <a:spcPts val="0"/>
              </a:spcBef>
              <a:spcAft>
                <a:spcPts val="0"/>
              </a:spcAft>
              <a:buSzPts val="1100"/>
              <a:buNone/>
              <a:defRPr>
                <a:solidFill>
                  <a:srgbClr val="FFFFFF"/>
                </a:solidFill>
                <a:latin typeface="Arial"/>
                <a:ea typeface="Arial"/>
                <a:cs typeface="Arial"/>
                <a:sym typeface="Arial"/>
              </a:defRPr>
            </a:lvl7pPr>
            <a:lvl8pPr lvl="7" algn="l">
              <a:lnSpc>
                <a:spcPct val="100000"/>
              </a:lnSpc>
              <a:spcBef>
                <a:spcPts val="0"/>
              </a:spcBef>
              <a:spcAft>
                <a:spcPts val="0"/>
              </a:spcAft>
              <a:buSzPts val="1100"/>
              <a:buNone/>
              <a:defRPr>
                <a:solidFill>
                  <a:srgbClr val="FFFFFF"/>
                </a:solidFill>
                <a:latin typeface="Arial"/>
                <a:ea typeface="Arial"/>
                <a:cs typeface="Arial"/>
                <a:sym typeface="Arial"/>
              </a:defRPr>
            </a:lvl8pPr>
            <a:lvl9pPr lvl="8" algn="l">
              <a:lnSpc>
                <a:spcPct val="100000"/>
              </a:lnSpc>
              <a:spcBef>
                <a:spcPts val="0"/>
              </a:spcBef>
              <a:spcAft>
                <a:spcPts val="0"/>
              </a:spcAft>
              <a:buSzPts val="1100"/>
              <a:buNone/>
              <a:defRPr>
                <a:solidFill>
                  <a:srgbClr val="FFFFFF"/>
                </a:solidFill>
                <a:latin typeface="Arial"/>
                <a:ea typeface="Arial"/>
                <a:cs typeface="Arial"/>
                <a:sym typeface="Arial"/>
              </a:defRPr>
            </a:lvl9pPr>
          </a:lstStyle>
          <a:p/>
        </p:txBody>
      </p:sp>
      <p:sp>
        <p:nvSpPr>
          <p:cNvPr id="156" name="Google Shape;156;p30"/>
          <p:cNvSpPr txBox="1"/>
          <p:nvPr>
            <p:ph idx="1" type="body"/>
          </p:nvPr>
        </p:nvSpPr>
        <p:spPr>
          <a:xfrm>
            <a:off x="3245650" y="628850"/>
            <a:ext cx="5566200" cy="38538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157" name="Google Shape;157;p30"/>
          <p:cNvSpPr txBox="1"/>
          <p:nvPr>
            <p:ph idx="2"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158" name="Google Shape;158;p30"/>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Ribbons">
  <p:cSld name="CUSTOM_15">
    <p:spTree>
      <p:nvGrpSpPr>
        <p:cNvPr id="159" name="Shape 159"/>
        <p:cNvGrpSpPr/>
        <p:nvPr/>
      </p:nvGrpSpPr>
      <p:grpSpPr>
        <a:xfrm>
          <a:off x="0" y="0"/>
          <a:ext cx="0" cy="0"/>
          <a:chOff x="0" y="0"/>
          <a:chExt cx="0" cy="0"/>
        </a:xfrm>
      </p:grpSpPr>
      <p:sp>
        <p:nvSpPr>
          <p:cNvPr id="160" name="Google Shape;160;p31"/>
          <p:cNvSpPr txBox="1"/>
          <p:nvPr>
            <p:ph idx="1" type="subTitle"/>
          </p:nvPr>
        </p:nvSpPr>
        <p:spPr>
          <a:xfrm>
            <a:off x="0" y="321475"/>
            <a:ext cx="1887000" cy="4350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p:txBody>
      </p:sp>
      <p:sp>
        <p:nvSpPr>
          <p:cNvPr id="161" name="Google Shape;161;p31"/>
          <p:cNvSpPr txBox="1"/>
          <p:nvPr>
            <p:ph idx="2" type="subTitle"/>
          </p:nvPr>
        </p:nvSpPr>
        <p:spPr>
          <a:xfrm>
            <a:off x="584925" y="649425"/>
            <a:ext cx="2914800" cy="4350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p:txBody>
      </p:sp>
      <p:sp>
        <p:nvSpPr>
          <p:cNvPr id="162" name="Google Shape;162;p31"/>
          <p:cNvSpPr txBox="1"/>
          <p:nvPr>
            <p:ph idx="3" type="subTitle"/>
          </p:nvPr>
        </p:nvSpPr>
        <p:spPr>
          <a:xfrm>
            <a:off x="268300" y="988025"/>
            <a:ext cx="2626500" cy="4350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p:txBody>
      </p:sp>
      <p:sp>
        <p:nvSpPr>
          <p:cNvPr id="163" name="Google Shape;163;p31"/>
          <p:cNvSpPr txBox="1"/>
          <p:nvPr>
            <p:ph idx="4" type="body"/>
          </p:nvPr>
        </p:nvSpPr>
        <p:spPr>
          <a:xfrm>
            <a:off x="332200" y="1577600"/>
            <a:ext cx="84795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164" name="Google Shape;164;p31"/>
          <p:cNvSpPr txBox="1"/>
          <p:nvPr>
            <p:ph idx="5"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165" name="Google Shape;165;p31"/>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nda 1">
  <p:cSld name="CUSTOM_16">
    <p:spTree>
      <p:nvGrpSpPr>
        <p:cNvPr id="166" name="Shape 166"/>
        <p:cNvGrpSpPr/>
        <p:nvPr/>
      </p:nvGrpSpPr>
      <p:grpSpPr>
        <a:xfrm>
          <a:off x="0" y="0"/>
          <a:ext cx="0" cy="0"/>
          <a:chOff x="0" y="0"/>
          <a:chExt cx="0" cy="0"/>
        </a:xfrm>
      </p:grpSpPr>
      <p:sp>
        <p:nvSpPr>
          <p:cNvPr id="167" name="Google Shape;167;p32"/>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2"/>
          <p:cNvSpPr/>
          <p:nvPr/>
        </p:nvSpPr>
        <p:spPr>
          <a:xfrm>
            <a:off x="0" y="469425"/>
            <a:ext cx="2825100" cy="846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2"/>
          <p:cNvSpPr txBox="1"/>
          <p:nvPr>
            <p:ph type="title"/>
          </p:nvPr>
        </p:nvSpPr>
        <p:spPr>
          <a:xfrm>
            <a:off x="498850" y="469275"/>
            <a:ext cx="2298600" cy="8463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sz="1400">
                <a:solidFill>
                  <a:srgbClr val="FFFFFF"/>
                </a:solidFil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
        <p:nvSpPr>
          <p:cNvPr id="170" name="Google Shape;170;p32"/>
          <p:cNvSpPr txBox="1"/>
          <p:nvPr>
            <p:ph idx="1" type="body"/>
          </p:nvPr>
        </p:nvSpPr>
        <p:spPr>
          <a:xfrm>
            <a:off x="332200" y="1577600"/>
            <a:ext cx="4105500" cy="30513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171" name="Google Shape;171;p32"/>
          <p:cNvSpPr txBox="1"/>
          <p:nvPr>
            <p:ph idx="2" type="body"/>
          </p:nvPr>
        </p:nvSpPr>
        <p:spPr>
          <a:xfrm>
            <a:off x="4706550" y="321475"/>
            <a:ext cx="4105500" cy="4307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172" name="Google Shape;172;p32"/>
          <p:cNvSpPr txBox="1"/>
          <p:nvPr/>
        </p:nvSpPr>
        <p:spPr>
          <a:xfrm>
            <a:off x="332185" y="4869180"/>
            <a:ext cx="41055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PwC CM(O) Advisory</a:t>
            </a:r>
            <a:endParaRPr b="0" i="0" sz="1100" u="none" cap="none" strike="noStrike">
              <a:solidFill>
                <a:srgbClr val="FFFFFF"/>
              </a:solidFill>
              <a:latin typeface="Arial"/>
              <a:ea typeface="Arial"/>
              <a:cs typeface="Arial"/>
              <a:sym typeface="Arial"/>
            </a:endParaRPr>
          </a:p>
        </p:txBody>
      </p:sp>
      <p:sp>
        <p:nvSpPr>
          <p:cNvPr id="173" name="Google Shape;173;p32"/>
          <p:cNvSpPr txBox="1"/>
          <p:nvPr>
            <p:ph idx="3" type="subTitle"/>
          </p:nvPr>
        </p:nvSpPr>
        <p:spPr>
          <a:xfrm>
            <a:off x="1322775" y="4739025"/>
            <a:ext cx="32493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solidFill>
                  <a:srgbClr val="FFFFFF"/>
                </a:solidFill>
              </a:defRPr>
            </a:lvl1pPr>
            <a:lvl2pPr lvl="1" algn="l">
              <a:lnSpc>
                <a:spcPct val="100000"/>
              </a:lnSpc>
              <a:spcBef>
                <a:spcPts val="0"/>
              </a:spcBef>
              <a:spcAft>
                <a:spcPts val="0"/>
              </a:spcAft>
              <a:buSzPts val="1200"/>
              <a:buNone/>
              <a:defRPr sz="750">
                <a:solidFill>
                  <a:srgbClr val="FFFFFF"/>
                </a:solidFill>
              </a:defRPr>
            </a:lvl2pPr>
            <a:lvl3pPr lvl="2" algn="l">
              <a:lnSpc>
                <a:spcPct val="100000"/>
              </a:lnSpc>
              <a:spcBef>
                <a:spcPts val="0"/>
              </a:spcBef>
              <a:spcAft>
                <a:spcPts val="0"/>
              </a:spcAft>
              <a:buSzPts val="1200"/>
              <a:buNone/>
              <a:defRPr sz="750">
                <a:solidFill>
                  <a:srgbClr val="FFFFFF"/>
                </a:solidFill>
              </a:defRPr>
            </a:lvl3pPr>
            <a:lvl4pPr lvl="3" algn="l">
              <a:lnSpc>
                <a:spcPct val="100000"/>
              </a:lnSpc>
              <a:spcBef>
                <a:spcPts val="0"/>
              </a:spcBef>
              <a:spcAft>
                <a:spcPts val="0"/>
              </a:spcAft>
              <a:buSzPts val="1200"/>
              <a:buNone/>
              <a:defRPr sz="750">
                <a:solidFill>
                  <a:srgbClr val="FFFFFF"/>
                </a:solidFill>
              </a:defRPr>
            </a:lvl4pPr>
            <a:lvl5pPr lvl="4" algn="l">
              <a:lnSpc>
                <a:spcPct val="100000"/>
              </a:lnSpc>
              <a:spcBef>
                <a:spcPts val="0"/>
              </a:spcBef>
              <a:spcAft>
                <a:spcPts val="0"/>
              </a:spcAft>
              <a:buSzPts val="1200"/>
              <a:buNone/>
              <a:defRPr sz="750">
                <a:solidFill>
                  <a:srgbClr val="FFFFFF"/>
                </a:solidFill>
              </a:defRPr>
            </a:lvl5pPr>
            <a:lvl6pPr lvl="5" algn="l">
              <a:lnSpc>
                <a:spcPct val="100000"/>
              </a:lnSpc>
              <a:spcBef>
                <a:spcPts val="0"/>
              </a:spcBef>
              <a:spcAft>
                <a:spcPts val="0"/>
              </a:spcAft>
              <a:buSzPts val="1200"/>
              <a:buNone/>
              <a:defRPr sz="750">
                <a:solidFill>
                  <a:srgbClr val="FFFFFF"/>
                </a:solidFill>
              </a:defRPr>
            </a:lvl6pPr>
            <a:lvl7pPr lvl="6" algn="l">
              <a:lnSpc>
                <a:spcPct val="100000"/>
              </a:lnSpc>
              <a:spcBef>
                <a:spcPts val="0"/>
              </a:spcBef>
              <a:spcAft>
                <a:spcPts val="0"/>
              </a:spcAft>
              <a:buSzPts val="1200"/>
              <a:buNone/>
              <a:defRPr sz="750">
                <a:solidFill>
                  <a:srgbClr val="FFFFFF"/>
                </a:solidFill>
              </a:defRPr>
            </a:lvl7pPr>
            <a:lvl8pPr lvl="7" algn="l">
              <a:lnSpc>
                <a:spcPct val="100000"/>
              </a:lnSpc>
              <a:spcBef>
                <a:spcPts val="0"/>
              </a:spcBef>
              <a:spcAft>
                <a:spcPts val="0"/>
              </a:spcAft>
              <a:buSzPts val="1200"/>
              <a:buNone/>
              <a:defRPr sz="750">
                <a:solidFill>
                  <a:srgbClr val="FFFFFF"/>
                </a:solidFill>
              </a:defRPr>
            </a:lvl8pPr>
            <a:lvl9pPr lvl="8" algn="l">
              <a:lnSpc>
                <a:spcPct val="100000"/>
              </a:lnSpc>
              <a:spcBef>
                <a:spcPts val="0"/>
              </a:spcBef>
              <a:spcAft>
                <a:spcPts val="0"/>
              </a:spcAft>
              <a:buSzPts val="1200"/>
              <a:buNone/>
              <a:defRPr sz="750">
                <a:solidFill>
                  <a:srgbClr val="FFFFFF"/>
                </a:solidFill>
              </a:defRPr>
            </a:lvl9pPr>
          </a:lstStyle>
          <a:p/>
        </p:txBody>
      </p:sp>
      <p:sp>
        <p:nvSpPr>
          <p:cNvPr id="174" name="Google Shape;174;p32"/>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showMasterSp="0">
  <p:cSld name="Title Slide Lines 2 0">
    <p:bg>
      <p:bgPr>
        <a:blipFill>
          <a:blip r:embed="rId2">
            <a:alphaModFix/>
          </a:blip>
          <a:stretch>
            <a:fillRect/>
          </a:stretch>
        </a:blipFill>
      </p:bgPr>
    </p:bg>
    <p:spTree>
      <p:nvGrpSpPr>
        <p:cNvPr id="14" name="Shape 14"/>
        <p:cNvGrpSpPr/>
        <p:nvPr/>
      </p:nvGrpSpPr>
      <p:grpSpPr>
        <a:xfrm>
          <a:off x="0" y="0"/>
          <a:ext cx="0" cy="0"/>
          <a:chOff x="0" y="0"/>
          <a:chExt cx="0" cy="0"/>
        </a:xfrm>
      </p:grpSpPr>
      <p:grpSp>
        <p:nvGrpSpPr>
          <p:cNvPr id="15" name="Google Shape;15;p15"/>
          <p:cNvGrpSpPr/>
          <p:nvPr/>
        </p:nvGrpSpPr>
        <p:grpSpPr>
          <a:xfrm>
            <a:off x="568691" y="1834606"/>
            <a:ext cx="1710675" cy="775350"/>
            <a:chOff x="0" y="0"/>
            <a:chExt cx="2280900" cy="1033800"/>
          </a:xfrm>
        </p:grpSpPr>
        <p:sp>
          <p:nvSpPr>
            <p:cNvPr id="16" name="Google Shape;16;p15"/>
            <p:cNvSpPr/>
            <p:nvPr/>
          </p:nvSpPr>
          <p:spPr>
            <a:xfrm>
              <a:off x="0" y="0"/>
              <a:ext cx="2280900" cy="1033800"/>
            </a:xfrm>
            <a:prstGeom prst="rect">
              <a:avLst/>
            </a:prstGeom>
            <a:solidFill>
              <a:srgbClr val="EB8C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2100"/>
                <a:buFont typeface="Georgia"/>
                <a:buNone/>
              </a:pPr>
              <a:r>
                <a:t/>
              </a:r>
              <a:endParaRPr b="0" i="0" sz="2100" u="none" cap="none" strike="noStrike">
                <a:solidFill>
                  <a:srgbClr val="FFFFFF"/>
                </a:solidFill>
                <a:latin typeface="Georgia"/>
                <a:ea typeface="Georgia"/>
                <a:cs typeface="Georgia"/>
                <a:sym typeface="Georgia"/>
              </a:endParaRPr>
            </a:p>
          </p:txBody>
        </p:sp>
        <p:sp>
          <p:nvSpPr>
            <p:cNvPr id="17" name="Google Shape;17;p15"/>
            <p:cNvSpPr txBox="1"/>
            <p:nvPr/>
          </p:nvSpPr>
          <p:spPr>
            <a:xfrm>
              <a:off x="0" y="41141"/>
              <a:ext cx="2065200" cy="951600"/>
            </a:xfrm>
            <a:prstGeom prst="rect">
              <a:avLst/>
            </a:prstGeom>
            <a:solidFill>
              <a:srgbClr val="EB8C00"/>
            </a:solidFill>
            <a:ln>
              <a:noFill/>
            </a:ln>
          </p:spPr>
          <p:txBody>
            <a:bodyPr anchorCtr="0" anchor="ctr" bIns="68525" lIns="68525" spcFirstLastPara="1" rIns="68525" wrap="square" tIns="68525">
              <a:noAutofit/>
            </a:bodyPr>
            <a:lstStyle/>
            <a:p>
              <a:pPr indent="0" lvl="0" marL="0" marR="0" rtl="0" algn="l">
                <a:lnSpc>
                  <a:spcPct val="100000"/>
                </a:lnSpc>
                <a:spcBef>
                  <a:spcPts val="0"/>
                </a:spcBef>
                <a:spcAft>
                  <a:spcPts val="0"/>
                </a:spcAft>
                <a:buClr>
                  <a:srgbClr val="FFFFFF"/>
                </a:buClr>
                <a:buSzPts val="3500"/>
                <a:buFont typeface="Georgia"/>
                <a:buNone/>
              </a:pPr>
              <a:r>
                <a:rPr b="0" i="0" lang="en-US" sz="3500" u="none" cap="none" strike="noStrike">
                  <a:solidFill>
                    <a:srgbClr val="FFFFFF"/>
                  </a:solidFill>
                  <a:latin typeface="Georgia"/>
                  <a:ea typeface="Georgia"/>
                  <a:cs typeface="Georgia"/>
                  <a:sym typeface="Georgia"/>
                </a:rPr>
                <a:t> Thank</a:t>
              </a:r>
              <a:endParaRPr b="0" i="0" sz="1100" u="none" cap="none" strike="noStrike">
                <a:solidFill>
                  <a:srgbClr val="000000"/>
                </a:solidFill>
                <a:latin typeface="Arial"/>
                <a:ea typeface="Arial"/>
                <a:cs typeface="Arial"/>
                <a:sym typeface="Arial"/>
              </a:endParaRPr>
            </a:p>
          </p:txBody>
        </p:sp>
      </p:grpSp>
      <p:sp>
        <p:nvSpPr>
          <p:cNvPr id="18" name="Google Shape;18;p15"/>
          <p:cNvSpPr txBox="1"/>
          <p:nvPr/>
        </p:nvSpPr>
        <p:spPr>
          <a:xfrm>
            <a:off x="1583231" y="2576476"/>
            <a:ext cx="1549200" cy="713700"/>
          </a:xfrm>
          <a:prstGeom prst="rect">
            <a:avLst/>
          </a:prstGeom>
          <a:solidFill>
            <a:srgbClr val="EB8C00"/>
          </a:solidFill>
          <a:ln>
            <a:noFill/>
          </a:ln>
        </p:spPr>
        <p:txBody>
          <a:bodyPr anchorCtr="0" anchor="ctr" bIns="68525" lIns="68525" spcFirstLastPara="1" rIns="68525" wrap="square" tIns="68525">
            <a:noAutofit/>
          </a:bodyPr>
          <a:lstStyle/>
          <a:p>
            <a:pPr indent="0" lvl="0" marL="0" marR="0" rtl="0" algn="l">
              <a:lnSpc>
                <a:spcPct val="100000"/>
              </a:lnSpc>
              <a:spcBef>
                <a:spcPts val="0"/>
              </a:spcBef>
              <a:spcAft>
                <a:spcPts val="0"/>
              </a:spcAft>
              <a:buClr>
                <a:srgbClr val="FFFFFF"/>
              </a:buClr>
              <a:buSzPts val="3500"/>
              <a:buFont typeface="Georgia"/>
              <a:buNone/>
            </a:pPr>
            <a:r>
              <a:rPr b="0" i="0" lang="en-US" sz="3500" u="none" cap="none" strike="noStrike">
                <a:solidFill>
                  <a:srgbClr val="FFFFFF"/>
                </a:solidFill>
                <a:latin typeface="Georgia"/>
                <a:ea typeface="Georgia"/>
                <a:cs typeface="Georgia"/>
                <a:sym typeface="Georgia"/>
              </a:rPr>
              <a:t> You</a:t>
            </a:r>
            <a:endParaRPr b="0" i="0" sz="1100" u="none" cap="none" strike="noStrike">
              <a:solidFill>
                <a:srgbClr val="000000"/>
              </a:solidFill>
              <a:latin typeface="Arial"/>
              <a:ea typeface="Arial"/>
              <a:cs typeface="Arial"/>
              <a:sym typeface="Arial"/>
            </a:endParaRPr>
          </a:p>
        </p:txBody>
      </p:sp>
      <p:sp>
        <p:nvSpPr>
          <p:cNvPr id="19" name="Google Shape;19;p15"/>
          <p:cNvSpPr/>
          <p:nvPr/>
        </p:nvSpPr>
        <p:spPr>
          <a:xfrm flipH="1">
            <a:off x="6923101" y="-1"/>
            <a:ext cx="2220900" cy="3888900"/>
          </a:xfrm>
          <a:prstGeom prst="rect">
            <a:avLst/>
          </a:prstGeom>
          <a:solidFill>
            <a:srgbClr val="EB8C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Google Shape;1477;p238" id="20" name="Google Shape;20;p15"/>
          <p:cNvPicPr preferRelativeResize="0"/>
          <p:nvPr/>
        </p:nvPicPr>
        <p:blipFill rotWithShape="1">
          <a:blip r:embed="rId3">
            <a:alphaModFix/>
          </a:blip>
          <a:srcRect b="0" l="0" r="0" t="0"/>
          <a:stretch/>
        </p:blipFill>
        <p:spPr>
          <a:xfrm>
            <a:off x="7639508" y="2786235"/>
            <a:ext cx="788006" cy="650438"/>
          </a:xfrm>
          <a:prstGeom prst="rect">
            <a:avLst/>
          </a:prstGeom>
          <a:noFill/>
          <a:ln>
            <a:noFill/>
          </a:ln>
        </p:spPr>
      </p:pic>
      <p:sp>
        <p:nvSpPr>
          <p:cNvPr id="21" name="Google Shape;21;p15"/>
          <p:cNvSpPr/>
          <p:nvPr/>
        </p:nvSpPr>
        <p:spPr>
          <a:xfrm>
            <a:off x="0" y="3888900"/>
            <a:ext cx="6924900" cy="1254600"/>
          </a:xfrm>
          <a:prstGeom prst="rect">
            <a:avLst/>
          </a:prstGeom>
          <a:solidFill>
            <a:srgbClr val="0000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 name="Google Shape;22;p15"/>
          <p:cNvSpPr txBox="1"/>
          <p:nvPr/>
        </p:nvSpPr>
        <p:spPr>
          <a:xfrm>
            <a:off x="529178" y="4355902"/>
            <a:ext cx="5148600" cy="397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US" sz="500" u="none" cap="none" strike="noStrike">
                <a:solidFill>
                  <a:srgbClr val="FFFFFF"/>
                </a:solidFill>
                <a:latin typeface="Arial"/>
                <a:ea typeface="Arial"/>
                <a:cs typeface="Arial"/>
                <a:sym typeface="Arial"/>
              </a:rPr>
              <a:t>© 2020 PwC. All rights reserved. PwC refers to the US member firm or one of its subsidiaries or affiliates and may  sometimes refer to the PwC network. Each member firm is a separate legal entity. Please see www.pwc.com/structure for further details. This content is for general information purposes only and should not be used as a substitute for  consultation with professional advisors.</a:t>
            </a:r>
            <a:endParaRPr b="0" i="0" sz="500" u="none" cap="none" strike="noStrike">
              <a:solidFill>
                <a:srgbClr val="FFFFFF"/>
              </a:solidFill>
              <a:latin typeface="Arial"/>
              <a:ea typeface="Arial"/>
              <a:cs typeface="Arial"/>
              <a:sym typeface="Arial"/>
            </a:endParaRPr>
          </a:p>
        </p:txBody>
      </p:sp>
      <p:sp>
        <p:nvSpPr>
          <p:cNvPr id="23" name="Google Shape;23;p15"/>
          <p:cNvSpPr/>
          <p:nvPr/>
        </p:nvSpPr>
        <p:spPr>
          <a:xfrm>
            <a:off x="0" y="3837275"/>
            <a:ext cx="9144000" cy="118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5"/>
          <p:cNvSpPr/>
          <p:nvPr/>
        </p:nvSpPr>
        <p:spPr>
          <a:xfrm rot="-5400000">
            <a:off x="4353100" y="2512650"/>
            <a:ext cx="5143500" cy="118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nda 2">
  <p:cSld name="CUSTOM_16_1">
    <p:spTree>
      <p:nvGrpSpPr>
        <p:cNvPr id="175" name="Shape 175"/>
        <p:cNvGrpSpPr/>
        <p:nvPr/>
      </p:nvGrpSpPr>
      <p:grpSpPr>
        <a:xfrm>
          <a:off x="0" y="0"/>
          <a:ext cx="0" cy="0"/>
          <a:chOff x="0" y="0"/>
          <a:chExt cx="0" cy="0"/>
        </a:xfrm>
      </p:grpSpPr>
      <p:sp>
        <p:nvSpPr>
          <p:cNvPr id="176" name="Google Shape;176;p33"/>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3"/>
          <p:cNvSpPr txBox="1"/>
          <p:nvPr>
            <p:ph type="title"/>
          </p:nvPr>
        </p:nvSpPr>
        <p:spPr>
          <a:xfrm>
            <a:off x="332200" y="579750"/>
            <a:ext cx="2913600" cy="78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33"/>
          <p:cNvSpPr txBox="1"/>
          <p:nvPr>
            <p:ph idx="2" type="title"/>
          </p:nvPr>
        </p:nvSpPr>
        <p:spPr>
          <a:xfrm>
            <a:off x="332200" y="321475"/>
            <a:ext cx="2913600" cy="25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sz="1200">
                <a:solidFill>
                  <a:schemeClr val="accent4"/>
                </a:solidFill>
              </a:defRPr>
            </a:lvl1pPr>
            <a:lvl2pPr lvl="1" algn="l">
              <a:lnSpc>
                <a:spcPct val="100000"/>
              </a:lnSpc>
              <a:spcBef>
                <a:spcPts val="0"/>
              </a:spcBef>
              <a:spcAft>
                <a:spcPts val="0"/>
              </a:spcAft>
              <a:buSzPts val="1100"/>
              <a:buNone/>
              <a:defRPr sz="1200">
                <a:solidFill>
                  <a:schemeClr val="accent3"/>
                </a:solidFill>
              </a:defRPr>
            </a:lvl2pPr>
            <a:lvl3pPr lvl="2" algn="l">
              <a:lnSpc>
                <a:spcPct val="100000"/>
              </a:lnSpc>
              <a:spcBef>
                <a:spcPts val="0"/>
              </a:spcBef>
              <a:spcAft>
                <a:spcPts val="0"/>
              </a:spcAft>
              <a:buSzPts val="1100"/>
              <a:buNone/>
              <a:defRPr sz="1200">
                <a:solidFill>
                  <a:schemeClr val="accent3"/>
                </a:solidFill>
              </a:defRPr>
            </a:lvl3pPr>
            <a:lvl4pPr lvl="3" algn="l">
              <a:lnSpc>
                <a:spcPct val="100000"/>
              </a:lnSpc>
              <a:spcBef>
                <a:spcPts val="0"/>
              </a:spcBef>
              <a:spcAft>
                <a:spcPts val="0"/>
              </a:spcAft>
              <a:buSzPts val="1100"/>
              <a:buNone/>
              <a:defRPr sz="1200">
                <a:solidFill>
                  <a:schemeClr val="accent3"/>
                </a:solidFill>
              </a:defRPr>
            </a:lvl4pPr>
            <a:lvl5pPr lvl="4" algn="l">
              <a:lnSpc>
                <a:spcPct val="100000"/>
              </a:lnSpc>
              <a:spcBef>
                <a:spcPts val="0"/>
              </a:spcBef>
              <a:spcAft>
                <a:spcPts val="0"/>
              </a:spcAft>
              <a:buSzPts val="1100"/>
              <a:buNone/>
              <a:defRPr sz="1200">
                <a:solidFill>
                  <a:schemeClr val="accent3"/>
                </a:solidFill>
              </a:defRPr>
            </a:lvl5pPr>
            <a:lvl6pPr lvl="5" algn="l">
              <a:lnSpc>
                <a:spcPct val="100000"/>
              </a:lnSpc>
              <a:spcBef>
                <a:spcPts val="0"/>
              </a:spcBef>
              <a:spcAft>
                <a:spcPts val="0"/>
              </a:spcAft>
              <a:buSzPts val="1100"/>
              <a:buNone/>
              <a:defRPr sz="1200">
                <a:solidFill>
                  <a:schemeClr val="accent3"/>
                </a:solidFill>
              </a:defRPr>
            </a:lvl6pPr>
            <a:lvl7pPr lvl="6" algn="l">
              <a:lnSpc>
                <a:spcPct val="100000"/>
              </a:lnSpc>
              <a:spcBef>
                <a:spcPts val="0"/>
              </a:spcBef>
              <a:spcAft>
                <a:spcPts val="0"/>
              </a:spcAft>
              <a:buSzPts val="1100"/>
              <a:buNone/>
              <a:defRPr sz="1200">
                <a:solidFill>
                  <a:schemeClr val="accent3"/>
                </a:solidFill>
              </a:defRPr>
            </a:lvl7pPr>
            <a:lvl8pPr lvl="7" algn="l">
              <a:lnSpc>
                <a:spcPct val="100000"/>
              </a:lnSpc>
              <a:spcBef>
                <a:spcPts val="0"/>
              </a:spcBef>
              <a:spcAft>
                <a:spcPts val="0"/>
              </a:spcAft>
              <a:buSzPts val="1100"/>
              <a:buNone/>
              <a:defRPr sz="1200">
                <a:solidFill>
                  <a:schemeClr val="accent3"/>
                </a:solidFill>
              </a:defRPr>
            </a:lvl8pPr>
            <a:lvl9pPr lvl="8" algn="l">
              <a:lnSpc>
                <a:spcPct val="100000"/>
              </a:lnSpc>
              <a:spcBef>
                <a:spcPts val="0"/>
              </a:spcBef>
              <a:spcAft>
                <a:spcPts val="0"/>
              </a:spcAft>
              <a:buSzPts val="1100"/>
              <a:buNone/>
              <a:defRPr sz="1200">
                <a:solidFill>
                  <a:schemeClr val="accent3"/>
                </a:solidFill>
              </a:defRPr>
            </a:lvl9pPr>
          </a:lstStyle>
          <a:p/>
        </p:txBody>
      </p:sp>
      <p:sp>
        <p:nvSpPr>
          <p:cNvPr id="179" name="Google Shape;179;p33"/>
          <p:cNvSpPr txBox="1"/>
          <p:nvPr>
            <p:ph idx="3" type="title"/>
          </p:nvPr>
        </p:nvSpPr>
        <p:spPr>
          <a:xfrm>
            <a:off x="332200" y="1577600"/>
            <a:ext cx="4105200" cy="3051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sz="1200"/>
            </a:lvl1pPr>
            <a:lvl2pPr lvl="1" algn="l">
              <a:lnSpc>
                <a:spcPct val="100000"/>
              </a:lnSpc>
              <a:spcBef>
                <a:spcPts val="0"/>
              </a:spcBef>
              <a:spcAft>
                <a:spcPts val="0"/>
              </a:spcAft>
              <a:buSzPts val="1100"/>
              <a:buNone/>
              <a:defRPr sz="1200"/>
            </a:lvl2pPr>
            <a:lvl3pPr lvl="2" algn="l">
              <a:lnSpc>
                <a:spcPct val="100000"/>
              </a:lnSpc>
              <a:spcBef>
                <a:spcPts val="0"/>
              </a:spcBef>
              <a:spcAft>
                <a:spcPts val="0"/>
              </a:spcAft>
              <a:buSzPts val="1100"/>
              <a:buNone/>
              <a:defRPr sz="1200"/>
            </a:lvl3pPr>
            <a:lvl4pPr lvl="3" algn="l">
              <a:lnSpc>
                <a:spcPct val="100000"/>
              </a:lnSpc>
              <a:spcBef>
                <a:spcPts val="0"/>
              </a:spcBef>
              <a:spcAft>
                <a:spcPts val="0"/>
              </a:spcAft>
              <a:buSzPts val="1100"/>
              <a:buNone/>
              <a:defRPr sz="1200"/>
            </a:lvl4pPr>
            <a:lvl5pPr lvl="4" algn="l">
              <a:lnSpc>
                <a:spcPct val="100000"/>
              </a:lnSpc>
              <a:spcBef>
                <a:spcPts val="0"/>
              </a:spcBef>
              <a:spcAft>
                <a:spcPts val="0"/>
              </a:spcAft>
              <a:buSzPts val="1100"/>
              <a:buNone/>
              <a:defRPr sz="1200"/>
            </a:lvl5pPr>
            <a:lvl6pPr lvl="5" algn="l">
              <a:lnSpc>
                <a:spcPct val="100000"/>
              </a:lnSpc>
              <a:spcBef>
                <a:spcPts val="0"/>
              </a:spcBef>
              <a:spcAft>
                <a:spcPts val="0"/>
              </a:spcAft>
              <a:buSzPts val="11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100"/>
              <a:buNone/>
              <a:defRPr sz="1200"/>
            </a:lvl9pPr>
          </a:lstStyle>
          <a:p/>
        </p:txBody>
      </p:sp>
      <p:sp>
        <p:nvSpPr>
          <p:cNvPr id="180" name="Google Shape;180;p33"/>
          <p:cNvSpPr txBox="1"/>
          <p:nvPr>
            <p:ph idx="4" type="title"/>
          </p:nvPr>
        </p:nvSpPr>
        <p:spPr>
          <a:xfrm>
            <a:off x="4706550" y="1577600"/>
            <a:ext cx="4105200" cy="3051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sz="1200">
                <a:solidFill>
                  <a:srgbClr val="FFFFFF"/>
                </a:solidFil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p:txBody>
      </p:sp>
      <p:sp>
        <p:nvSpPr>
          <p:cNvPr id="181" name="Google Shape;181;p33"/>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 </a:t>
            </a:r>
            <a:fld id="{00000000-1234-1234-1234-123412341234}" type="slidenum">
              <a:rPr b="0" i="0" lang="en-US" sz="600" u="none" cap="none" strike="noStrike">
                <a:solidFill>
                  <a:srgbClr val="FFFFFF"/>
                </a:solidFill>
                <a:latin typeface="Arial"/>
                <a:ea typeface="Arial"/>
                <a:cs typeface="Arial"/>
                <a:sym typeface="Arial"/>
              </a:rPr>
              <a:t>‹#›</a:t>
            </a:fld>
            <a:r>
              <a:rPr b="0" i="0" lang="en-US" sz="600" u="none" cap="none" strike="noStrike">
                <a:solidFill>
                  <a:srgbClr val="FFFFFF"/>
                </a:solidFill>
                <a:latin typeface="Arial"/>
                <a:ea typeface="Arial"/>
                <a:cs typeface="Arial"/>
                <a:sym typeface="Arial"/>
              </a:rPr>
              <a:t> </a:t>
            </a:r>
            <a:endParaRPr b="0" i="0" sz="600" u="none" cap="none" strike="noStrike">
              <a:solidFill>
                <a:srgbClr val="FFFFFF"/>
              </a:solidFill>
              <a:latin typeface="Arial"/>
              <a:ea typeface="Arial"/>
              <a:cs typeface="Arial"/>
              <a:sym typeface="Arial"/>
            </a:endParaRPr>
          </a:p>
        </p:txBody>
      </p:sp>
      <p:sp>
        <p:nvSpPr>
          <p:cNvPr id="182" name="Google Shape;182;p33"/>
          <p:cNvSpPr txBox="1"/>
          <p:nvPr>
            <p:ph idx="1" type="subTitle"/>
          </p:nvPr>
        </p:nvSpPr>
        <p:spPr>
          <a:xfrm>
            <a:off x="1322775" y="4739025"/>
            <a:ext cx="32493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rom-To 1">
  <p:cSld name="CUSTOM_17">
    <p:spTree>
      <p:nvGrpSpPr>
        <p:cNvPr id="183" name="Shape 183"/>
        <p:cNvGrpSpPr/>
        <p:nvPr/>
      </p:nvGrpSpPr>
      <p:grpSpPr>
        <a:xfrm>
          <a:off x="0" y="0"/>
          <a:ext cx="0" cy="0"/>
          <a:chOff x="0" y="0"/>
          <a:chExt cx="0" cy="0"/>
        </a:xfrm>
      </p:grpSpPr>
      <p:sp>
        <p:nvSpPr>
          <p:cNvPr id="184" name="Google Shape;184;p34"/>
          <p:cNvSpPr/>
          <p:nvPr/>
        </p:nvSpPr>
        <p:spPr>
          <a:xfrm>
            <a:off x="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Override with image 1</a:t>
            </a:r>
            <a:endParaRPr b="0" i="0" sz="1400" u="none" cap="none" strike="noStrike">
              <a:solidFill>
                <a:srgbClr val="B7B7B7"/>
              </a:solidFill>
              <a:latin typeface="Arial"/>
              <a:ea typeface="Arial"/>
              <a:cs typeface="Arial"/>
              <a:sym typeface="Arial"/>
            </a:endParaRPr>
          </a:p>
        </p:txBody>
      </p:sp>
      <p:sp>
        <p:nvSpPr>
          <p:cNvPr id="185" name="Google Shape;185;p34"/>
          <p:cNvSpPr/>
          <p:nvPr/>
        </p:nvSpPr>
        <p:spPr>
          <a:xfrm>
            <a:off x="4572000" y="-25"/>
            <a:ext cx="4572000" cy="51435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Override with image 2</a:t>
            </a:r>
            <a:endParaRPr b="0" i="0" sz="1400" u="none" cap="none" strike="noStrike">
              <a:solidFill>
                <a:srgbClr val="FFFFFF"/>
              </a:solidFill>
              <a:latin typeface="Arial"/>
              <a:ea typeface="Arial"/>
              <a:cs typeface="Arial"/>
              <a:sym typeface="Arial"/>
            </a:endParaRPr>
          </a:p>
        </p:txBody>
      </p:sp>
      <p:sp>
        <p:nvSpPr>
          <p:cNvPr id="186" name="Google Shape;186;p34"/>
          <p:cNvSpPr txBox="1"/>
          <p:nvPr/>
        </p:nvSpPr>
        <p:spPr>
          <a:xfrm>
            <a:off x="332185" y="4869180"/>
            <a:ext cx="41055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PwC CM(O) Advisory</a:t>
            </a:r>
            <a:endParaRPr b="0" i="0" sz="1100" u="none" cap="none" strike="noStrike">
              <a:solidFill>
                <a:srgbClr val="000000"/>
              </a:solidFill>
              <a:latin typeface="Arial"/>
              <a:ea typeface="Arial"/>
              <a:cs typeface="Arial"/>
              <a:sym typeface="Arial"/>
            </a:endParaRPr>
          </a:p>
        </p:txBody>
      </p:sp>
      <p:sp>
        <p:nvSpPr>
          <p:cNvPr id="187" name="Google Shape;187;p34"/>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
        <p:nvSpPr>
          <p:cNvPr id="188" name="Google Shape;188;p34"/>
          <p:cNvSpPr txBox="1"/>
          <p:nvPr>
            <p:ph idx="1" type="subTitle"/>
          </p:nvPr>
        </p:nvSpPr>
        <p:spPr>
          <a:xfrm>
            <a:off x="0" y="321475"/>
            <a:ext cx="3245700" cy="384300"/>
          </a:xfrm>
          <a:prstGeom prst="rect">
            <a:avLst/>
          </a:prstGeom>
          <a:solidFill>
            <a:schemeClr val="accent4"/>
          </a:solidFill>
          <a:ln>
            <a:noFill/>
          </a:ln>
        </p:spPr>
        <p:txBody>
          <a:bodyPr anchorCtr="0" anchor="ctr" bIns="91425" lIns="182875" spcFirstLastPara="1" rIns="91425" wrap="square" tIns="91425">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b="1" sz="24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b="1" sz="24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b="1" sz="24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b="1" sz="24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b="1" sz="24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b="1" sz="24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b="1" sz="24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b="1" sz="2400">
                <a:solidFill>
                  <a:srgbClr val="FFFFFF"/>
                </a:solidFill>
                <a:latin typeface="Georgia"/>
                <a:ea typeface="Georgia"/>
                <a:cs typeface="Georgia"/>
                <a:sym typeface="Georgia"/>
              </a:defRPr>
            </a:lvl9pPr>
          </a:lstStyle>
          <a:p/>
        </p:txBody>
      </p:sp>
      <p:sp>
        <p:nvSpPr>
          <p:cNvPr id="189" name="Google Shape;189;p34"/>
          <p:cNvSpPr txBox="1"/>
          <p:nvPr>
            <p:ph idx="2" type="subTitle"/>
          </p:nvPr>
        </p:nvSpPr>
        <p:spPr>
          <a:xfrm>
            <a:off x="332200" y="672075"/>
            <a:ext cx="3854100" cy="384300"/>
          </a:xfrm>
          <a:prstGeom prst="rect">
            <a:avLst/>
          </a:prstGeom>
          <a:solidFill>
            <a:schemeClr val="accent4"/>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b="1" sz="24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b="1" sz="24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b="1" sz="24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b="1" sz="24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b="1" sz="24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b="1" sz="24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b="1" sz="24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b="1" sz="2400">
                <a:solidFill>
                  <a:srgbClr val="FFFFFF"/>
                </a:solidFill>
                <a:latin typeface="Georgia"/>
                <a:ea typeface="Georgia"/>
                <a:cs typeface="Georgia"/>
                <a:sym typeface="Georgia"/>
              </a:defRPr>
            </a:lvl9pPr>
          </a:lstStyle>
          <a:p/>
        </p:txBody>
      </p:sp>
      <p:sp>
        <p:nvSpPr>
          <p:cNvPr id="190" name="Google Shape;190;p34"/>
          <p:cNvSpPr txBox="1"/>
          <p:nvPr>
            <p:ph idx="3" type="body"/>
          </p:nvPr>
        </p:nvSpPr>
        <p:spPr>
          <a:xfrm>
            <a:off x="734775" y="1587975"/>
            <a:ext cx="3702900" cy="1793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Clr>
                <a:srgbClr val="FFFFFF"/>
              </a:buClr>
              <a:buSzPts val="2400"/>
              <a:buChar char="•"/>
              <a:defRPr sz="2400">
                <a:solidFill>
                  <a:srgbClr val="FFFFFF"/>
                </a:solidFill>
              </a:defRPr>
            </a:lvl1pPr>
            <a:lvl2pPr indent="-381000" lvl="1" marL="914400" algn="l">
              <a:lnSpc>
                <a:spcPct val="100000"/>
              </a:lnSpc>
              <a:spcBef>
                <a:spcPts val="500"/>
              </a:spcBef>
              <a:spcAft>
                <a:spcPts val="0"/>
              </a:spcAft>
              <a:buClr>
                <a:srgbClr val="FFFFFF"/>
              </a:buClr>
              <a:buSzPts val="2400"/>
              <a:buChar char="–"/>
              <a:defRPr sz="2400">
                <a:solidFill>
                  <a:srgbClr val="FFFFFF"/>
                </a:solidFill>
              </a:defRPr>
            </a:lvl2pPr>
            <a:lvl3pPr indent="-381000" lvl="2" marL="1371600" algn="l">
              <a:lnSpc>
                <a:spcPct val="100000"/>
              </a:lnSpc>
              <a:spcBef>
                <a:spcPts val="500"/>
              </a:spcBef>
              <a:spcAft>
                <a:spcPts val="0"/>
              </a:spcAft>
              <a:buClr>
                <a:srgbClr val="FFFFFF"/>
              </a:buClr>
              <a:buSzPts val="2400"/>
              <a:buChar char="•"/>
              <a:defRPr sz="2400">
                <a:solidFill>
                  <a:srgbClr val="FFFFFF"/>
                </a:solidFill>
              </a:defRPr>
            </a:lvl3pPr>
            <a:lvl4pPr indent="-381000" lvl="3" marL="1828800" algn="l">
              <a:lnSpc>
                <a:spcPct val="100000"/>
              </a:lnSpc>
              <a:spcBef>
                <a:spcPts val="500"/>
              </a:spcBef>
              <a:spcAft>
                <a:spcPts val="0"/>
              </a:spcAft>
              <a:buClr>
                <a:srgbClr val="FFFFFF"/>
              </a:buClr>
              <a:buSzPts val="2400"/>
              <a:buChar char="–"/>
              <a:defRPr sz="2400">
                <a:solidFill>
                  <a:srgbClr val="FFFFFF"/>
                </a:solidFill>
              </a:defRPr>
            </a:lvl4pPr>
            <a:lvl5pPr indent="-381000" lvl="4" marL="2286000" algn="l">
              <a:lnSpc>
                <a:spcPct val="100000"/>
              </a:lnSpc>
              <a:spcBef>
                <a:spcPts val="500"/>
              </a:spcBef>
              <a:spcAft>
                <a:spcPts val="0"/>
              </a:spcAft>
              <a:buClr>
                <a:srgbClr val="FFFFFF"/>
              </a:buClr>
              <a:buSzPts val="2400"/>
              <a:buChar char="•"/>
              <a:defRPr sz="2400">
                <a:solidFill>
                  <a:srgbClr val="FFFFFF"/>
                </a:solidFill>
              </a:defRPr>
            </a:lvl5pPr>
            <a:lvl6pPr indent="-381000" lvl="5" marL="2743200" algn="l">
              <a:lnSpc>
                <a:spcPct val="100000"/>
              </a:lnSpc>
              <a:spcBef>
                <a:spcPts val="500"/>
              </a:spcBef>
              <a:spcAft>
                <a:spcPts val="0"/>
              </a:spcAft>
              <a:buClr>
                <a:srgbClr val="FFFFFF"/>
              </a:buClr>
              <a:buSzPts val="2400"/>
              <a:buChar char="–"/>
              <a:defRPr sz="2400">
                <a:solidFill>
                  <a:srgbClr val="FFFFFF"/>
                </a:solidFill>
              </a:defRPr>
            </a:lvl6pPr>
            <a:lvl7pPr indent="-381000" lvl="6" marL="3200400" algn="l">
              <a:lnSpc>
                <a:spcPct val="100000"/>
              </a:lnSpc>
              <a:spcBef>
                <a:spcPts val="500"/>
              </a:spcBef>
              <a:spcAft>
                <a:spcPts val="0"/>
              </a:spcAft>
              <a:buClr>
                <a:srgbClr val="FFFFFF"/>
              </a:buClr>
              <a:buSzPts val="2400"/>
              <a:buChar char="•"/>
              <a:defRPr sz="2400">
                <a:solidFill>
                  <a:srgbClr val="FFFFFF"/>
                </a:solidFill>
              </a:defRPr>
            </a:lvl7pPr>
            <a:lvl8pPr indent="-381000" lvl="7" marL="3657600" algn="l">
              <a:lnSpc>
                <a:spcPct val="100000"/>
              </a:lnSpc>
              <a:spcBef>
                <a:spcPts val="500"/>
              </a:spcBef>
              <a:spcAft>
                <a:spcPts val="0"/>
              </a:spcAft>
              <a:buClr>
                <a:srgbClr val="FFFFFF"/>
              </a:buClr>
              <a:buSzPts val="2400"/>
              <a:buChar char="–"/>
              <a:defRPr sz="2400">
                <a:solidFill>
                  <a:srgbClr val="FFFFFF"/>
                </a:solidFill>
              </a:defRPr>
            </a:lvl8pPr>
            <a:lvl9pPr indent="-381000" lvl="8" marL="4114800" algn="l">
              <a:lnSpc>
                <a:spcPct val="100000"/>
              </a:lnSpc>
              <a:spcBef>
                <a:spcPts val="500"/>
              </a:spcBef>
              <a:spcAft>
                <a:spcPts val="500"/>
              </a:spcAft>
              <a:buClr>
                <a:srgbClr val="FFFFFF"/>
              </a:buClr>
              <a:buSzPts val="2400"/>
              <a:buChar char="•"/>
              <a:defRPr sz="2400">
                <a:solidFill>
                  <a:srgbClr val="FFFFFF"/>
                </a:solidFill>
              </a:defRPr>
            </a:lvl9pPr>
          </a:lstStyle>
          <a:p/>
        </p:txBody>
      </p:sp>
      <p:sp>
        <p:nvSpPr>
          <p:cNvPr id="191" name="Google Shape;191;p34"/>
          <p:cNvSpPr txBox="1"/>
          <p:nvPr>
            <p:ph idx="4" type="body"/>
          </p:nvPr>
        </p:nvSpPr>
        <p:spPr>
          <a:xfrm>
            <a:off x="4706550" y="1587975"/>
            <a:ext cx="3702900" cy="1793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Clr>
                <a:srgbClr val="FFFFFF"/>
              </a:buClr>
              <a:buSzPts val="2400"/>
              <a:buChar char="•"/>
              <a:defRPr sz="2400">
                <a:solidFill>
                  <a:srgbClr val="FFFFFF"/>
                </a:solidFill>
              </a:defRPr>
            </a:lvl1pPr>
            <a:lvl2pPr indent="-381000" lvl="1" marL="914400" algn="l">
              <a:lnSpc>
                <a:spcPct val="100000"/>
              </a:lnSpc>
              <a:spcBef>
                <a:spcPts val="500"/>
              </a:spcBef>
              <a:spcAft>
                <a:spcPts val="0"/>
              </a:spcAft>
              <a:buClr>
                <a:srgbClr val="FFFFFF"/>
              </a:buClr>
              <a:buSzPts val="2400"/>
              <a:buChar char="–"/>
              <a:defRPr sz="2400">
                <a:solidFill>
                  <a:srgbClr val="FFFFFF"/>
                </a:solidFill>
              </a:defRPr>
            </a:lvl2pPr>
            <a:lvl3pPr indent="-381000" lvl="2" marL="1371600" algn="l">
              <a:lnSpc>
                <a:spcPct val="100000"/>
              </a:lnSpc>
              <a:spcBef>
                <a:spcPts val="500"/>
              </a:spcBef>
              <a:spcAft>
                <a:spcPts val="0"/>
              </a:spcAft>
              <a:buClr>
                <a:srgbClr val="FFFFFF"/>
              </a:buClr>
              <a:buSzPts val="2400"/>
              <a:buChar char="•"/>
              <a:defRPr sz="2400">
                <a:solidFill>
                  <a:srgbClr val="FFFFFF"/>
                </a:solidFill>
              </a:defRPr>
            </a:lvl3pPr>
            <a:lvl4pPr indent="-381000" lvl="3" marL="1828800" algn="l">
              <a:lnSpc>
                <a:spcPct val="100000"/>
              </a:lnSpc>
              <a:spcBef>
                <a:spcPts val="500"/>
              </a:spcBef>
              <a:spcAft>
                <a:spcPts val="0"/>
              </a:spcAft>
              <a:buClr>
                <a:srgbClr val="FFFFFF"/>
              </a:buClr>
              <a:buSzPts val="2400"/>
              <a:buChar char="–"/>
              <a:defRPr sz="2400">
                <a:solidFill>
                  <a:srgbClr val="FFFFFF"/>
                </a:solidFill>
              </a:defRPr>
            </a:lvl4pPr>
            <a:lvl5pPr indent="-381000" lvl="4" marL="2286000" algn="l">
              <a:lnSpc>
                <a:spcPct val="100000"/>
              </a:lnSpc>
              <a:spcBef>
                <a:spcPts val="500"/>
              </a:spcBef>
              <a:spcAft>
                <a:spcPts val="0"/>
              </a:spcAft>
              <a:buClr>
                <a:srgbClr val="FFFFFF"/>
              </a:buClr>
              <a:buSzPts val="2400"/>
              <a:buChar char="•"/>
              <a:defRPr sz="2400">
                <a:solidFill>
                  <a:srgbClr val="FFFFFF"/>
                </a:solidFill>
              </a:defRPr>
            </a:lvl5pPr>
            <a:lvl6pPr indent="-381000" lvl="5" marL="2743200" algn="l">
              <a:lnSpc>
                <a:spcPct val="100000"/>
              </a:lnSpc>
              <a:spcBef>
                <a:spcPts val="500"/>
              </a:spcBef>
              <a:spcAft>
                <a:spcPts val="0"/>
              </a:spcAft>
              <a:buClr>
                <a:srgbClr val="FFFFFF"/>
              </a:buClr>
              <a:buSzPts val="2400"/>
              <a:buChar char="–"/>
              <a:defRPr sz="2400">
                <a:solidFill>
                  <a:srgbClr val="FFFFFF"/>
                </a:solidFill>
              </a:defRPr>
            </a:lvl6pPr>
            <a:lvl7pPr indent="-381000" lvl="6" marL="3200400" algn="l">
              <a:lnSpc>
                <a:spcPct val="100000"/>
              </a:lnSpc>
              <a:spcBef>
                <a:spcPts val="500"/>
              </a:spcBef>
              <a:spcAft>
                <a:spcPts val="0"/>
              </a:spcAft>
              <a:buClr>
                <a:srgbClr val="FFFFFF"/>
              </a:buClr>
              <a:buSzPts val="2400"/>
              <a:buChar char="•"/>
              <a:defRPr sz="2400">
                <a:solidFill>
                  <a:srgbClr val="FFFFFF"/>
                </a:solidFill>
              </a:defRPr>
            </a:lvl7pPr>
            <a:lvl8pPr indent="-381000" lvl="7" marL="3657600" algn="l">
              <a:lnSpc>
                <a:spcPct val="100000"/>
              </a:lnSpc>
              <a:spcBef>
                <a:spcPts val="500"/>
              </a:spcBef>
              <a:spcAft>
                <a:spcPts val="0"/>
              </a:spcAft>
              <a:buClr>
                <a:srgbClr val="FFFFFF"/>
              </a:buClr>
              <a:buSzPts val="2400"/>
              <a:buChar char="–"/>
              <a:defRPr sz="2400">
                <a:solidFill>
                  <a:srgbClr val="FFFFFF"/>
                </a:solidFill>
              </a:defRPr>
            </a:lvl8pPr>
            <a:lvl9pPr indent="-381000" lvl="8" marL="4114800" algn="l">
              <a:lnSpc>
                <a:spcPct val="100000"/>
              </a:lnSpc>
              <a:spcBef>
                <a:spcPts val="500"/>
              </a:spcBef>
              <a:spcAft>
                <a:spcPts val="500"/>
              </a:spcAft>
              <a:buClr>
                <a:srgbClr val="FFFFFF"/>
              </a:buClr>
              <a:buSzPts val="2400"/>
              <a:buChar char="•"/>
              <a:defRPr sz="2400">
                <a:solidFill>
                  <a:srgbClr val="FFFFF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19">
    <p:spTree>
      <p:nvGrpSpPr>
        <p:cNvPr id="192" name="Shape 192"/>
        <p:cNvGrpSpPr/>
        <p:nvPr/>
      </p:nvGrpSpPr>
      <p:grpSpPr>
        <a:xfrm>
          <a:off x="0" y="0"/>
          <a:ext cx="0" cy="0"/>
          <a:chOff x="0" y="0"/>
          <a:chExt cx="0" cy="0"/>
        </a:xfrm>
      </p:grpSpPr>
      <p:sp>
        <p:nvSpPr>
          <p:cNvPr id="193" name="Google Shape;193;p3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5"/>
          <p:cNvSpPr/>
          <p:nvPr/>
        </p:nvSpPr>
        <p:spPr>
          <a:xfrm>
            <a:off x="6096000" y="0"/>
            <a:ext cx="304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Case study images here</a:t>
            </a:r>
            <a:endParaRPr b="0" i="0" sz="1200" u="none" cap="none" strike="noStrike">
              <a:solidFill>
                <a:srgbClr val="000000"/>
              </a:solidFill>
              <a:latin typeface="Arial"/>
              <a:ea typeface="Arial"/>
              <a:cs typeface="Arial"/>
              <a:sym typeface="Arial"/>
            </a:endParaRPr>
          </a:p>
        </p:txBody>
      </p:sp>
      <p:sp>
        <p:nvSpPr>
          <p:cNvPr id="195" name="Google Shape;195;p35"/>
          <p:cNvSpPr txBox="1"/>
          <p:nvPr>
            <p:ph idx="1" type="subTitle"/>
          </p:nvPr>
        </p:nvSpPr>
        <p:spPr>
          <a:xfrm>
            <a:off x="161800" y="321475"/>
            <a:ext cx="1887000" cy="362400"/>
          </a:xfrm>
          <a:prstGeom prst="rect">
            <a:avLst/>
          </a:prstGeom>
          <a:solidFill>
            <a:srgbClr val="FFFFFF"/>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b="1" sz="1400">
                <a:latin typeface="Georgia"/>
                <a:ea typeface="Georgia"/>
                <a:cs typeface="Georgia"/>
                <a:sym typeface="Georgia"/>
              </a:defRPr>
            </a:lvl1pPr>
            <a:lvl2pPr lvl="1" algn="l">
              <a:lnSpc>
                <a:spcPct val="100000"/>
              </a:lnSpc>
              <a:spcBef>
                <a:spcPts val="0"/>
              </a:spcBef>
              <a:spcAft>
                <a:spcPts val="0"/>
              </a:spcAft>
              <a:buSzPts val="1200"/>
              <a:buNone/>
              <a:defRPr b="1" sz="1400">
                <a:latin typeface="Georgia"/>
                <a:ea typeface="Georgia"/>
                <a:cs typeface="Georgia"/>
                <a:sym typeface="Georgia"/>
              </a:defRPr>
            </a:lvl2pPr>
            <a:lvl3pPr lvl="2" algn="l">
              <a:lnSpc>
                <a:spcPct val="100000"/>
              </a:lnSpc>
              <a:spcBef>
                <a:spcPts val="0"/>
              </a:spcBef>
              <a:spcAft>
                <a:spcPts val="0"/>
              </a:spcAft>
              <a:buSzPts val="1200"/>
              <a:buNone/>
              <a:defRPr b="1" sz="1400">
                <a:latin typeface="Georgia"/>
                <a:ea typeface="Georgia"/>
                <a:cs typeface="Georgia"/>
                <a:sym typeface="Georgia"/>
              </a:defRPr>
            </a:lvl3pPr>
            <a:lvl4pPr lvl="3" algn="l">
              <a:lnSpc>
                <a:spcPct val="100000"/>
              </a:lnSpc>
              <a:spcBef>
                <a:spcPts val="0"/>
              </a:spcBef>
              <a:spcAft>
                <a:spcPts val="0"/>
              </a:spcAft>
              <a:buSzPts val="1200"/>
              <a:buNone/>
              <a:defRPr b="1" sz="1400">
                <a:latin typeface="Georgia"/>
                <a:ea typeface="Georgia"/>
                <a:cs typeface="Georgia"/>
                <a:sym typeface="Georgia"/>
              </a:defRPr>
            </a:lvl4pPr>
            <a:lvl5pPr lvl="4" algn="l">
              <a:lnSpc>
                <a:spcPct val="100000"/>
              </a:lnSpc>
              <a:spcBef>
                <a:spcPts val="0"/>
              </a:spcBef>
              <a:spcAft>
                <a:spcPts val="0"/>
              </a:spcAft>
              <a:buSzPts val="1200"/>
              <a:buNone/>
              <a:defRPr b="1" sz="1400">
                <a:latin typeface="Georgia"/>
                <a:ea typeface="Georgia"/>
                <a:cs typeface="Georgia"/>
                <a:sym typeface="Georgia"/>
              </a:defRPr>
            </a:lvl5pPr>
            <a:lvl6pPr lvl="5" algn="l">
              <a:lnSpc>
                <a:spcPct val="100000"/>
              </a:lnSpc>
              <a:spcBef>
                <a:spcPts val="0"/>
              </a:spcBef>
              <a:spcAft>
                <a:spcPts val="0"/>
              </a:spcAft>
              <a:buSzPts val="1200"/>
              <a:buNone/>
              <a:defRPr b="1" sz="1400">
                <a:latin typeface="Georgia"/>
                <a:ea typeface="Georgia"/>
                <a:cs typeface="Georgia"/>
                <a:sym typeface="Georgia"/>
              </a:defRPr>
            </a:lvl6pPr>
            <a:lvl7pPr lvl="6" algn="l">
              <a:lnSpc>
                <a:spcPct val="100000"/>
              </a:lnSpc>
              <a:spcBef>
                <a:spcPts val="0"/>
              </a:spcBef>
              <a:spcAft>
                <a:spcPts val="0"/>
              </a:spcAft>
              <a:buSzPts val="1200"/>
              <a:buNone/>
              <a:defRPr b="1" sz="1400">
                <a:latin typeface="Georgia"/>
                <a:ea typeface="Georgia"/>
                <a:cs typeface="Georgia"/>
                <a:sym typeface="Georgia"/>
              </a:defRPr>
            </a:lvl7pPr>
            <a:lvl8pPr lvl="7" algn="l">
              <a:lnSpc>
                <a:spcPct val="100000"/>
              </a:lnSpc>
              <a:spcBef>
                <a:spcPts val="0"/>
              </a:spcBef>
              <a:spcAft>
                <a:spcPts val="0"/>
              </a:spcAft>
              <a:buSzPts val="1200"/>
              <a:buNone/>
              <a:defRPr b="1" sz="1400">
                <a:latin typeface="Georgia"/>
                <a:ea typeface="Georgia"/>
                <a:cs typeface="Georgia"/>
                <a:sym typeface="Georgia"/>
              </a:defRPr>
            </a:lvl8pPr>
            <a:lvl9pPr lvl="8" algn="l">
              <a:lnSpc>
                <a:spcPct val="100000"/>
              </a:lnSpc>
              <a:spcBef>
                <a:spcPts val="0"/>
              </a:spcBef>
              <a:spcAft>
                <a:spcPts val="0"/>
              </a:spcAft>
              <a:buSzPts val="1200"/>
              <a:buNone/>
              <a:defRPr b="1" sz="1400">
                <a:latin typeface="Georgia"/>
                <a:ea typeface="Georgia"/>
                <a:cs typeface="Georgia"/>
                <a:sym typeface="Georgia"/>
              </a:defRPr>
            </a:lvl9pPr>
          </a:lstStyle>
          <a:p/>
        </p:txBody>
      </p:sp>
      <p:sp>
        <p:nvSpPr>
          <p:cNvPr id="196" name="Google Shape;196;p35"/>
          <p:cNvSpPr txBox="1"/>
          <p:nvPr>
            <p:ph idx="2" type="subTitle"/>
          </p:nvPr>
        </p:nvSpPr>
        <p:spPr>
          <a:xfrm>
            <a:off x="584925" y="594750"/>
            <a:ext cx="1990200" cy="362400"/>
          </a:xfrm>
          <a:prstGeom prst="rect">
            <a:avLst/>
          </a:prstGeom>
          <a:solidFill>
            <a:srgbClr val="FFFFFF"/>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b="1" sz="1400">
                <a:latin typeface="Georgia"/>
                <a:ea typeface="Georgia"/>
                <a:cs typeface="Georgia"/>
                <a:sym typeface="Georgia"/>
              </a:defRPr>
            </a:lvl1pPr>
            <a:lvl2pPr lvl="1" algn="l">
              <a:lnSpc>
                <a:spcPct val="100000"/>
              </a:lnSpc>
              <a:spcBef>
                <a:spcPts val="0"/>
              </a:spcBef>
              <a:spcAft>
                <a:spcPts val="0"/>
              </a:spcAft>
              <a:buSzPts val="1200"/>
              <a:buNone/>
              <a:defRPr b="1" sz="1400">
                <a:latin typeface="Georgia"/>
                <a:ea typeface="Georgia"/>
                <a:cs typeface="Georgia"/>
                <a:sym typeface="Georgia"/>
              </a:defRPr>
            </a:lvl2pPr>
            <a:lvl3pPr lvl="2" algn="l">
              <a:lnSpc>
                <a:spcPct val="100000"/>
              </a:lnSpc>
              <a:spcBef>
                <a:spcPts val="0"/>
              </a:spcBef>
              <a:spcAft>
                <a:spcPts val="0"/>
              </a:spcAft>
              <a:buSzPts val="1200"/>
              <a:buNone/>
              <a:defRPr b="1" sz="1400">
                <a:latin typeface="Georgia"/>
                <a:ea typeface="Georgia"/>
                <a:cs typeface="Georgia"/>
                <a:sym typeface="Georgia"/>
              </a:defRPr>
            </a:lvl3pPr>
            <a:lvl4pPr lvl="3" algn="l">
              <a:lnSpc>
                <a:spcPct val="100000"/>
              </a:lnSpc>
              <a:spcBef>
                <a:spcPts val="0"/>
              </a:spcBef>
              <a:spcAft>
                <a:spcPts val="0"/>
              </a:spcAft>
              <a:buSzPts val="1200"/>
              <a:buNone/>
              <a:defRPr b="1" sz="1400">
                <a:latin typeface="Georgia"/>
                <a:ea typeface="Georgia"/>
                <a:cs typeface="Georgia"/>
                <a:sym typeface="Georgia"/>
              </a:defRPr>
            </a:lvl4pPr>
            <a:lvl5pPr lvl="4" algn="l">
              <a:lnSpc>
                <a:spcPct val="100000"/>
              </a:lnSpc>
              <a:spcBef>
                <a:spcPts val="0"/>
              </a:spcBef>
              <a:spcAft>
                <a:spcPts val="0"/>
              </a:spcAft>
              <a:buSzPts val="1200"/>
              <a:buNone/>
              <a:defRPr b="1" sz="1400">
                <a:latin typeface="Georgia"/>
                <a:ea typeface="Georgia"/>
                <a:cs typeface="Georgia"/>
                <a:sym typeface="Georgia"/>
              </a:defRPr>
            </a:lvl5pPr>
            <a:lvl6pPr lvl="5" algn="l">
              <a:lnSpc>
                <a:spcPct val="100000"/>
              </a:lnSpc>
              <a:spcBef>
                <a:spcPts val="0"/>
              </a:spcBef>
              <a:spcAft>
                <a:spcPts val="0"/>
              </a:spcAft>
              <a:buSzPts val="1200"/>
              <a:buNone/>
              <a:defRPr b="1" sz="1400">
                <a:latin typeface="Georgia"/>
                <a:ea typeface="Georgia"/>
                <a:cs typeface="Georgia"/>
                <a:sym typeface="Georgia"/>
              </a:defRPr>
            </a:lvl6pPr>
            <a:lvl7pPr lvl="6" algn="l">
              <a:lnSpc>
                <a:spcPct val="100000"/>
              </a:lnSpc>
              <a:spcBef>
                <a:spcPts val="0"/>
              </a:spcBef>
              <a:spcAft>
                <a:spcPts val="0"/>
              </a:spcAft>
              <a:buSzPts val="1200"/>
              <a:buNone/>
              <a:defRPr b="1" sz="1400">
                <a:latin typeface="Georgia"/>
                <a:ea typeface="Georgia"/>
                <a:cs typeface="Georgia"/>
                <a:sym typeface="Georgia"/>
              </a:defRPr>
            </a:lvl7pPr>
            <a:lvl8pPr lvl="7" algn="l">
              <a:lnSpc>
                <a:spcPct val="100000"/>
              </a:lnSpc>
              <a:spcBef>
                <a:spcPts val="0"/>
              </a:spcBef>
              <a:spcAft>
                <a:spcPts val="0"/>
              </a:spcAft>
              <a:buSzPts val="1200"/>
              <a:buNone/>
              <a:defRPr b="1" sz="1400">
                <a:latin typeface="Georgia"/>
                <a:ea typeface="Georgia"/>
                <a:cs typeface="Georgia"/>
                <a:sym typeface="Georgia"/>
              </a:defRPr>
            </a:lvl8pPr>
            <a:lvl9pPr lvl="8" algn="l">
              <a:lnSpc>
                <a:spcPct val="100000"/>
              </a:lnSpc>
              <a:spcBef>
                <a:spcPts val="0"/>
              </a:spcBef>
              <a:spcAft>
                <a:spcPts val="0"/>
              </a:spcAft>
              <a:buSzPts val="1200"/>
              <a:buNone/>
              <a:defRPr b="1" sz="1400">
                <a:latin typeface="Georgia"/>
                <a:ea typeface="Georgia"/>
                <a:cs typeface="Georgia"/>
                <a:sym typeface="Georgia"/>
              </a:defRPr>
            </a:lvl9pPr>
          </a:lstStyle>
          <a:p/>
        </p:txBody>
      </p:sp>
      <p:sp>
        <p:nvSpPr>
          <p:cNvPr id="197" name="Google Shape;197;p35"/>
          <p:cNvSpPr txBox="1"/>
          <p:nvPr>
            <p:ph idx="3" type="subTitle"/>
          </p:nvPr>
        </p:nvSpPr>
        <p:spPr>
          <a:xfrm>
            <a:off x="3245650" y="321475"/>
            <a:ext cx="2650200" cy="2733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198" name="Google Shape;198;p35"/>
          <p:cNvSpPr txBox="1"/>
          <p:nvPr>
            <p:ph idx="4" type="subTitle"/>
          </p:nvPr>
        </p:nvSpPr>
        <p:spPr>
          <a:xfrm>
            <a:off x="3246900" y="3333500"/>
            <a:ext cx="2650200" cy="2733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199" name="Google Shape;199;p35"/>
          <p:cNvSpPr txBox="1"/>
          <p:nvPr>
            <p:ph idx="5" type="body"/>
          </p:nvPr>
        </p:nvSpPr>
        <p:spPr>
          <a:xfrm>
            <a:off x="3245750" y="594750"/>
            <a:ext cx="2650200" cy="25707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0"/>
              </a:spcBef>
              <a:spcAft>
                <a:spcPts val="0"/>
              </a:spcAft>
              <a:buSzPts val="800"/>
              <a:buChar char="•"/>
              <a:defRPr sz="800"/>
            </a:lvl1pPr>
            <a:lvl2pPr indent="-279400" lvl="1" marL="914400" algn="l">
              <a:lnSpc>
                <a:spcPct val="100000"/>
              </a:lnSpc>
              <a:spcBef>
                <a:spcPts val="500"/>
              </a:spcBef>
              <a:spcAft>
                <a:spcPts val="0"/>
              </a:spcAft>
              <a:buSzPts val="800"/>
              <a:buChar char="–"/>
              <a:defRPr sz="800"/>
            </a:lvl2pPr>
            <a:lvl3pPr indent="-279400" lvl="2" marL="1371600" algn="l">
              <a:lnSpc>
                <a:spcPct val="100000"/>
              </a:lnSpc>
              <a:spcBef>
                <a:spcPts val="500"/>
              </a:spcBef>
              <a:spcAft>
                <a:spcPts val="0"/>
              </a:spcAft>
              <a:buSzPts val="800"/>
              <a:buChar char="•"/>
              <a:defRPr sz="800"/>
            </a:lvl3pPr>
            <a:lvl4pPr indent="-279400" lvl="3" marL="1828800" algn="l">
              <a:lnSpc>
                <a:spcPct val="100000"/>
              </a:lnSpc>
              <a:spcBef>
                <a:spcPts val="500"/>
              </a:spcBef>
              <a:spcAft>
                <a:spcPts val="0"/>
              </a:spcAft>
              <a:buSzPts val="800"/>
              <a:buChar char="–"/>
              <a:defRPr sz="800"/>
            </a:lvl4pPr>
            <a:lvl5pPr indent="-279400" lvl="4" marL="2286000" algn="l">
              <a:lnSpc>
                <a:spcPct val="100000"/>
              </a:lnSpc>
              <a:spcBef>
                <a:spcPts val="500"/>
              </a:spcBef>
              <a:spcAft>
                <a:spcPts val="0"/>
              </a:spcAft>
              <a:buSzPts val="800"/>
              <a:buChar char="•"/>
              <a:defRPr sz="800"/>
            </a:lvl5pPr>
            <a:lvl6pPr indent="-279400" lvl="5" marL="2743200" algn="l">
              <a:lnSpc>
                <a:spcPct val="100000"/>
              </a:lnSpc>
              <a:spcBef>
                <a:spcPts val="500"/>
              </a:spcBef>
              <a:spcAft>
                <a:spcPts val="0"/>
              </a:spcAft>
              <a:buSzPts val="800"/>
              <a:buChar char="–"/>
              <a:defRPr sz="800"/>
            </a:lvl6pPr>
            <a:lvl7pPr indent="-279400" lvl="6" marL="3200400" algn="l">
              <a:lnSpc>
                <a:spcPct val="100000"/>
              </a:lnSpc>
              <a:spcBef>
                <a:spcPts val="500"/>
              </a:spcBef>
              <a:spcAft>
                <a:spcPts val="0"/>
              </a:spcAft>
              <a:buSzPts val="800"/>
              <a:buChar char="•"/>
              <a:defRPr sz="800"/>
            </a:lvl7pPr>
            <a:lvl8pPr indent="-279400" lvl="7" marL="3657600" algn="l">
              <a:lnSpc>
                <a:spcPct val="100000"/>
              </a:lnSpc>
              <a:spcBef>
                <a:spcPts val="500"/>
              </a:spcBef>
              <a:spcAft>
                <a:spcPts val="0"/>
              </a:spcAft>
              <a:buSzPts val="800"/>
              <a:buChar char="–"/>
              <a:defRPr sz="800"/>
            </a:lvl8pPr>
            <a:lvl9pPr indent="-279400" lvl="8" marL="4114800" algn="l">
              <a:lnSpc>
                <a:spcPct val="100000"/>
              </a:lnSpc>
              <a:spcBef>
                <a:spcPts val="500"/>
              </a:spcBef>
              <a:spcAft>
                <a:spcPts val="500"/>
              </a:spcAft>
              <a:buSzPts val="800"/>
              <a:buChar char="•"/>
              <a:defRPr sz="800"/>
            </a:lvl9pPr>
          </a:lstStyle>
          <a:p/>
        </p:txBody>
      </p:sp>
      <p:sp>
        <p:nvSpPr>
          <p:cNvPr id="200" name="Google Shape;200;p35"/>
          <p:cNvSpPr txBox="1"/>
          <p:nvPr>
            <p:ph idx="6" type="body"/>
          </p:nvPr>
        </p:nvSpPr>
        <p:spPr>
          <a:xfrm>
            <a:off x="3246950" y="3606800"/>
            <a:ext cx="2650200" cy="13653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b="1" sz="1000"/>
            </a:lvl1pPr>
            <a:lvl2pPr indent="-292100" lvl="1" marL="914400" algn="l">
              <a:lnSpc>
                <a:spcPct val="100000"/>
              </a:lnSpc>
              <a:spcBef>
                <a:spcPts val="500"/>
              </a:spcBef>
              <a:spcAft>
                <a:spcPts val="0"/>
              </a:spcAft>
              <a:buSzPts val="1000"/>
              <a:buChar char="–"/>
              <a:defRPr b="1" sz="1000"/>
            </a:lvl2pPr>
            <a:lvl3pPr indent="-292100" lvl="2" marL="1371600" algn="l">
              <a:lnSpc>
                <a:spcPct val="100000"/>
              </a:lnSpc>
              <a:spcBef>
                <a:spcPts val="500"/>
              </a:spcBef>
              <a:spcAft>
                <a:spcPts val="0"/>
              </a:spcAft>
              <a:buSzPts val="1000"/>
              <a:buChar char="•"/>
              <a:defRPr b="1" sz="1000"/>
            </a:lvl3pPr>
            <a:lvl4pPr indent="-292100" lvl="3" marL="1828800" algn="l">
              <a:lnSpc>
                <a:spcPct val="100000"/>
              </a:lnSpc>
              <a:spcBef>
                <a:spcPts val="500"/>
              </a:spcBef>
              <a:spcAft>
                <a:spcPts val="0"/>
              </a:spcAft>
              <a:buSzPts val="1000"/>
              <a:buChar char="–"/>
              <a:defRPr b="1" sz="1000"/>
            </a:lvl4pPr>
            <a:lvl5pPr indent="-292100" lvl="4" marL="2286000" algn="l">
              <a:lnSpc>
                <a:spcPct val="100000"/>
              </a:lnSpc>
              <a:spcBef>
                <a:spcPts val="500"/>
              </a:spcBef>
              <a:spcAft>
                <a:spcPts val="0"/>
              </a:spcAft>
              <a:buSzPts val="1000"/>
              <a:buChar char="•"/>
              <a:defRPr b="1" sz="1000"/>
            </a:lvl5pPr>
            <a:lvl6pPr indent="-292100" lvl="5" marL="2743200" algn="l">
              <a:lnSpc>
                <a:spcPct val="100000"/>
              </a:lnSpc>
              <a:spcBef>
                <a:spcPts val="500"/>
              </a:spcBef>
              <a:spcAft>
                <a:spcPts val="0"/>
              </a:spcAft>
              <a:buSzPts val="1000"/>
              <a:buChar char="–"/>
              <a:defRPr b="1" sz="1000"/>
            </a:lvl6pPr>
            <a:lvl7pPr indent="-292100" lvl="6" marL="3200400" algn="l">
              <a:lnSpc>
                <a:spcPct val="100000"/>
              </a:lnSpc>
              <a:spcBef>
                <a:spcPts val="500"/>
              </a:spcBef>
              <a:spcAft>
                <a:spcPts val="0"/>
              </a:spcAft>
              <a:buSzPts val="1000"/>
              <a:buChar char="•"/>
              <a:defRPr b="1" sz="1000"/>
            </a:lvl7pPr>
            <a:lvl8pPr indent="-292100" lvl="7" marL="3657600" algn="l">
              <a:lnSpc>
                <a:spcPct val="100000"/>
              </a:lnSpc>
              <a:spcBef>
                <a:spcPts val="500"/>
              </a:spcBef>
              <a:spcAft>
                <a:spcPts val="0"/>
              </a:spcAft>
              <a:buSzPts val="1000"/>
              <a:buChar char="–"/>
              <a:defRPr b="1" sz="1000"/>
            </a:lvl8pPr>
            <a:lvl9pPr indent="-292100" lvl="8" marL="4114800" algn="l">
              <a:lnSpc>
                <a:spcPct val="100000"/>
              </a:lnSpc>
              <a:spcBef>
                <a:spcPts val="500"/>
              </a:spcBef>
              <a:spcAft>
                <a:spcPts val="500"/>
              </a:spcAft>
              <a:buSzPts val="1000"/>
              <a:buChar char="•"/>
              <a:defRPr b="1" sz="1000"/>
            </a:lvl9pPr>
          </a:lstStyle>
          <a:p/>
        </p:txBody>
      </p:sp>
      <p:sp>
        <p:nvSpPr>
          <p:cNvPr id="201" name="Google Shape;201;p35"/>
          <p:cNvSpPr txBox="1"/>
          <p:nvPr>
            <p:ph type="title"/>
          </p:nvPr>
        </p:nvSpPr>
        <p:spPr>
          <a:xfrm>
            <a:off x="303350" y="1299600"/>
            <a:ext cx="2675700" cy="15990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sz="1600">
                <a:solidFill>
                  <a:srgbClr val="FFFFFF"/>
                </a:solidFill>
              </a:defRPr>
            </a:lvl1pPr>
            <a:lvl2pPr lvl="1" algn="l">
              <a:lnSpc>
                <a:spcPct val="100000"/>
              </a:lnSpc>
              <a:spcBef>
                <a:spcPts val="0"/>
              </a:spcBef>
              <a:spcAft>
                <a:spcPts val="0"/>
              </a:spcAft>
              <a:buSzPts val="1100"/>
              <a:buNone/>
              <a:defRPr sz="1600">
                <a:solidFill>
                  <a:srgbClr val="FFFFFF"/>
                </a:solidFill>
              </a:defRPr>
            </a:lvl2pPr>
            <a:lvl3pPr lvl="2" algn="l">
              <a:lnSpc>
                <a:spcPct val="100000"/>
              </a:lnSpc>
              <a:spcBef>
                <a:spcPts val="0"/>
              </a:spcBef>
              <a:spcAft>
                <a:spcPts val="0"/>
              </a:spcAft>
              <a:buSzPts val="1100"/>
              <a:buNone/>
              <a:defRPr sz="1600">
                <a:solidFill>
                  <a:srgbClr val="FFFFFF"/>
                </a:solidFill>
              </a:defRPr>
            </a:lvl3pPr>
            <a:lvl4pPr lvl="3" algn="l">
              <a:lnSpc>
                <a:spcPct val="100000"/>
              </a:lnSpc>
              <a:spcBef>
                <a:spcPts val="0"/>
              </a:spcBef>
              <a:spcAft>
                <a:spcPts val="0"/>
              </a:spcAft>
              <a:buSzPts val="1100"/>
              <a:buNone/>
              <a:defRPr sz="1600">
                <a:solidFill>
                  <a:srgbClr val="FFFFFF"/>
                </a:solidFill>
              </a:defRPr>
            </a:lvl4pPr>
            <a:lvl5pPr lvl="4" algn="l">
              <a:lnSpc>
                <a:spcPct val="100000"/>
              </a:lnSpc>
              <a:spcBef>
                <a:spcPts val="0"/>
              </a:spcBef>
              <a:spcAft>
                <a:spcPts val="0"/>
              </a:spcAft>
              <a:buSzPts val="1100"/>
              <a:buNone/>
              <a:defRPr sz="1600">
                <a:solidFill>
                  <a:srgbClr val="FFFFFF"/>
                </a:solidFill>
              </a:defRPr>
            </a:lvl5pPr>
            <a:lvl6pPr lvl="5" algn="l">
              <a:lnSpc>
                <a:spcPct val="100000"/>
              </a:lnSpc>
              <a:spcBef>
                <a:spcPts val="0"/>
              </a:spcBef>
              <a:spcAft>
                <a:spcPts val="0"/>
              </a:spcAft>
              <a:buSzPts val="1100"/>
              <a:buNone/>
              <a:defRPr sz="1600">
                <a:solidFill>
                  <a:srgbClr val="FFFFFF"/>
                </a:solidFill>
              </a:defRPr>
            </a:lvl6pPr>
            <a:lvl7pPr lvl="6" algn="l">
              <a:lnSpc>
                <a:spcPct val="100000"/>
              </a:lnSpc>
              <a:spcBef>
                <a:spcPts val="0"/>
              </a:spcBef>
              <a:spcAft>
                <a:spcPts val="0"/>
              </a:spcAft>
              <a:buSzPts val="1100"/>
              <a:buNone/>
              <a:defRPr sz="1600">
                <a:solidFill>
                  <a:srgbClr val="FFFFFF"/>
                </a:solidFill>
              </a:defRPr>
            </a:lvl7pPr>
            <a:lvl8pPr lvl="7" algn="l">
              <a:lnSpc>
                <a:spcPct val="100000"/>
              </a:lnSpc>
              <a:spcBef>
                <a:spcPts val="0"/>
              </a:spcBef>
              <a:spcAft>
                <a:spcPts val="0"/>
              </a:spcAft>
              <a:buSzPts val="1100"/>
              <a:buNone/>
              <a:defRPr sz="1600">
                <a:solidFill>
                  <a:srgbClr val="FFFFFF"/>
                </a:solidFill>
              </a:defRPr>
            </a:lvl8pPr>
            <a:lvl9pPr lvl="8" algn="l">
              <a:lnSpc>
                <a:spcPct val="100000"/>
              </a:lnSpc>
              <a:spcBef>
                <a:spcPts val="0"/>
              </a:spcBef>
              <a:spcAft>
                <a:spcPts val="0"/>
              </a:spcAft>
              <a:buSzPts val="1100"/>
              <a:buNone/>
              <a:defRPr sz="1600">
                <a:solidFill>
                  <a:srgbClr val="FFFFFF"/>
                </a:solidFill>
              </a:defRPr>
            </a:lvl9pPr>
          </a:lstStyle>
          <a:p/>
        </p:txBody>
      </p:sp>
      <p:sp>
        <p:nvSpPr>
          <p:cNvPr id="202" name="Google Shape;202;p35"/>
          <p:cNvSpPr txBox="1"/>
          <p:nvPr>
            <p:ph idx="7" type="title"/>
          </p:nvPr>
        </p:nvSpPr>
        <p:spPr>
          <a:xfrm>
            <a:off x="332200" y="3013300"/>
            <a:ext cx="2675700" cy="2733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b="1" sz="1200">
                <a:solidFill>
                  <a:srgbClr val="FFFFFF"/>
                </a:solidFill>
                <a:latin typeface="Arial"/>
                <a:ea typeface="Arial"/>
                <a:cs typeface="Arial"/>
                <a:sym typeface="Aria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p:txBody>
      </p:sp>
      <p:sp>
        <p:nvSpPr>
          <p:cNvPr id="203" name="Google Shape;203;p35"/>
          <p:cNvSpPr txBox="1"/>
          <p:nvPr>
            <p:ph idx="8" type="body"/>
          </p:nvPr>
        </p:nvSpPr>
        <p:spPr>
          <a:xfrm>
            <a:off x="748275" y="3286600"/>
            <a:ext cx="2197500" cy="14793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204" name="Google Shape;204;p35"/>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1">
  <p:cSld name="CUSTOM_14">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36"/>
          <p:cNvSpPr/>
          <p:nvPr/>
        </p:nvSpPr>
        <p:spPr>
          <a:xfrm>
            <a:off x="0" y="0"/>
            <a:ext cx="9144000" cy="5143500"/>
          </a:xfrm>
          <a:prstGeom prst="rect">
            <a:avLst/>
          </a:prstGeom>
          <a:solidFill>
            <a:srgbClr val="000000">
              <a:alpha val="5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07" name="Google Shape;207;p36"/>
          <p:cNvSpPr txBox="1"/>
          <p:nvPr/>
        </p:nvSpPr>
        <p:spPr>
          <a:xfrm>
            <a:off x="2909475" y="2693194"/>
            <a:ext cx="3594000" cy="341400"/>
          </a:xfrm>
          <a:prstGeom prst="rect">
            <a:avLst/>
          </a:prstGeom>
          <a:solidFill>
            <a:schemeClr val="accent4"/>
          </a:solidFill>
          <a:ln>
            <a:noFill/>
          </a:ln>
        </p:spPr>
        <p:txBody>
          <a:bodyPr anchorCtr="0" anchor="b" bIns="0" lIns="0" spcFirstLastPara="1" rIns="0" wrap="square" tIns="102875">
            <a:no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chemeClr val="lt1"/>
                </a:solidFill>
                <a:latin typeface="Georgia"/>
                <a:ea typeface="Georgia"/>
                <a:cs typeface="Georgia"/>
                <a:sym typeface="Georgia"/>
              </a:rPr>
              <a:t>Appendix</a:t>
            </a:r>
            <a:endParaRPr b="0" i="0" sz="5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0">
    <p:spTree>
      <p:nvGrpSpPr>
        <p:cNvPr id="208" name="Shape 208"/>
        <p:cNvGrpSpPr/>
        <p:nvPr/>
      </p:nvGrpSpPr>
      <p:grpSpPr>
        <a:xfrm>
          <a:off x="0" y="0"/>
          <a:ext cx="0" cy="0"/>
          <a:chOff x="0" y="0"/>
          <a:chExt cx="0" cy="0"/>
        </a:xfrm>
      </p:grpSpPr>
      <p:sp>
        <p:nvSpPr>
          <p:cNvPr id="209" name="Google Shape;209;p3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atin typeface="Arial"/>
                <a:ea typeface="Arial"/>
                <a:cs typeface="Arial"/>
                <a:sym typeface="Aria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p:cSld name="CUSTOM_9">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38"/>
          <p:cNvSpPr/>
          <p:nvPr/>
        </p:nvSpPr>
        <p:spPr>
          <a:xfrm>
            <a:off x="0" y="0"/>
            <a:ext cx="9144000" cy="5143500"/>
          </a:xfrm>
          <a:prstGeom prst="rect">
            <a:avLst/>
          </a:prstGeom>
          <a:solidFill>
            <a:srgbClr val="000000">
              <a:alpha val="5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2" name="Google Shape;212;p38"/>
          <p:cNvSpPr txBox="1"/>
          <p:nvPr>
            <p:ph idx="1" type="subTitle"/>
          </p:nvPr>
        </p:nvSpPr>
        <p:spPr>
          <a:xfrm>
            <a:off x="3477475" y="1924375"/>
            <a:ext cx="1992900" cy="590100"/>
          </a:xfrm>
          <a:prstGeom prst="rect">
            <a:avLst/>
          </a:prstGeom>
          <a:solidFill>
            <a:schemeClr val="accent3"/>
          </a:solidFill>
          <a:ln>
            <a:noFill/>
          </a:ln>
        </p:spPr>
        <p:txBody>
          <a:bodyPr anchorCtr="0" anchor="ctr" bIns="0" lIns="0" spcFirstLastPara="1" rIns="0" wrap="square" tIns="0">
            <a:noAutofit/>
          </a:bodyPr>
          <a:lstStyle>
            <a:lvl1pPr lvl="0" algn="ctr">
              <a:lnSpc>
                <a:spcPct val="100000"/>
              </a:lnSpc>
              <a:spcBef>
                <a:spcPts val="0"/>
              </a:spcBef>
              <a:spcAft>
                <a:spcPts val="0"/>
              </a:spcAft>
              <a:buSzPts val="1200"/>
              <a:buNone/>
              <a:defRPr sz="2600">
                <a:solidFill>
                  <a:srgbClr val="FFFFFF"/>
                </a:solidFill>
                <a:latin typeface="Georgia"/>
                <a:ea typeface="Georgia"/>
                <a:cs typeface="Georgia"/>
                <a:sym typeface="Georgia"/>
              </a:defRPr>
            </a:lvl1pPr>
            <a:lvl2pPr lvl="1" algn="ctr">
              <a:lnSpc>
                <a:spcPct val="100000"/>
              </a:lnSpc>
              <a:spcBef>
                <a:spcPts val="0"/>
              </a:spcBef>
              <a:spcAft>
                <a:spcPts val="0"/>
              </a:spcAft>
              <a:buSzPts val="1200"/>
              <a:buNone/>
              <a:defRPr sz="2600">
                <a:solidFill>
                  <a:srgbClr val="FFFFFF"/>
                </a:solidFill>
                <a:latin typeface="Georgia"/>
                <a:ea typeface="Georgia"/>
                <a:cs typeface="Georgia"/>
                <a:sym typeface="Georgia"/>
              </a:defRPr>
            </a:lvl2pPr>
            <a:lvl3pPr lvl="2" algn="ctr">
              <a:lnSpc>
                <a:spcPct val="100000"/>
              </a:lnSpc>
              <a:spcBef>
                <a:spcPts val="0"/>
              </a:spcBef>
              <a:spcAft>
                <a:spcPts val="0"/>
              </a:spcAft>
              <a:buSzPts val="1200"/>
              <a:buNone/>
              <a:defRPr sz="2600">
                <a:solidFill>
                  <a:srgbClr val="FFFFFF"/>
                </a:solidFill>
                <a:latin typeface="Georgia"/>
                <a:ea typeface="Georgia"/>
                <a:cs typeface="Georgia"/>
                <a:sym typeface="Georgia"/>
              </a:defRPr>
            </a:lvl3pPr>
            <a:lvl4pPr lvl="3" algn="ctr">
              <a:lnSpc>
                <a:spcPct val="100000"/>
              </a:lnSpc>
              <a:spcBef>
                <a:spcPts val="0"/>
              </a:spcBef>
              <a:spcAft>
                <a:spcPts val="0"/>
              </a:spcAft>
              <a:buSzPts val="1200"/>
              <a:buNone/>
              <a:defRPr sz="2600">
                <a:solidFill>
                  <a:srgbClr val="FFFFFF"/>
                </a:solidFill>
                <a:latin typeface="Georgia"/>
                <a:ea typeface="Georgia"/>
                <a:cs typeface="Georgia"/>
                <a:sym typeface="Georgia"/>
              </a:defRPr>
            </a:lvl4pPr>
            <a:lvl5pPr lvl="4" algn="ctr">
              <a:lnSpc>
                <a:spcPct val="100000"/>
              </a:lnSpc>
              <a:spcBef>
                <a:spcPts val="0"/>
              </a:spcBef>
              <a:spcAft>
                <a:spcPts val="0"/>
              </a:spcAft>
              <a:buSzPts val="1200"/>
              <a:buNone/>
              <a:defRPr sz="2600">
                <a:solidFill>
                  <a:srgbClr val="FFFFFF"/>
                </a:solidFill>
                <a:latin typeface="Georgia"/>
                <a:ea typeface="Georgia"/>
                <a:cs typeface="Georgia"/>
                <a:sym typeface="Georgia"/>
              </a:defRPr>
            </a:lvl5pPr>
            <a:lvl6pPr lvl="5" algn="ctr">
              <a:lnSpc>
                <a:spcPct val="100000"/>
              </a:lnSpc>
              <a:spcBef>
                <a:spcPts val="0"/>
              </a:spcBef>
              <a:spcAft>
                <a:spcPts val="0"/>
              </a:spcAft>
              <a:buSzPts val="1200"/>
              <a:buNone/>
              <a:defRPr sz="2600">
                <a:solidFill>
                  <a:srgbClr val="FFFFFF"/>
                </a:solidFill>
                <a:latin typeface="Georgia"/>
                <a:ea typeface="Georgia"/>
                <a:cs typeface="Georgia"/>
                <a:sym typeface="Georgia"/>
              </a:defRPr>
            </a:lvl6pPr>
            <a:lvl7pPr lvl="6" algn="ctr">
              <a:lnSpc>
                <a:spcPct val="100000"/>
              </a:lnSpc>
              <a:spcBef>
                <a:spcPts val="0"/>
              </a:spcBef>
              <a:spcAft>
                <a:spcPts val="0"/>
              </a:spcAft>
              <a:buSzPts val="1200"/>
              <a:buNone/>
              <a:defRPr sz="2600">
                <a:solidFill>
                  <a:srgbClr val="FFFFFF"/>
                </a:solidFill>
                <a:latin typeface="Georgia"/>
                <a:ea typeface="Georgia"/>
                <a:cs typeface="Georgia"/>
                <a:sym typeface="Georgia"/>
              </a:defRPr>
            </a:lvl7pPr>
            <a:lvl8pPr lvl="7" algn="ctr">
              <a:lnSpc>
                <a:spcPct val="100000"/>
              </a:lnSpc>
              <a:spcBef>
                <a:spcPts val="0"/>
              </a:spcBef>
              <a:spcAft>
                <a:spcPts val="0"/>
              </a:spcAft>
              <a:buSzPts val="1200"/>
              <a:buNone/>
              <a:defRPr sz="2600">
                <a:solidFill>
                  <a:srgbClr val="FFFFFF"/>
                </a:solidFill>
                <a:latin typeface="Georgia"/>
                <a:ea typeface="Georgia"/>
                <a:cs typeface="Georgia"/>
                <a:sym typeface="Georgia"/>
              </a:defRPr>
            </a:lvl8pPr>
            <a:lvl9pPr lvl="8" algn="ctr">
              <a:lnSpc>
                <a:spcPct val="100000"/>
              </a:lnSpc>
              <a:spcBef>
                <a:spcPts val="0"/>
              </a:spcBef>
              <a:spcAft>
                <a:spcPts val="0"/>
              </a:spcAft>
              <a:buSzPts val="1200"/>
              <a:buNone/>
              <a:defRPr sz="2600">
                <a:solidFill>
                  <a:srgbClr val="FFFFFF"/>
                </a:solidFill>
                <a:latin typeface="Georgia"/>
                <a:ea typeface="Georgia"/>
                <a:cs typeface="Georgia"/>
                <a:sym typeface="Georgia"/>
              </a:defRPr>
            </a:lvl9pPr>
          </a:lstStyle>
          <a:p/>
        </p:txBody>
      </p:sp>
      <p:sp>
        <p:nvSpPr>
          <p:cNvPr id="213" name="Google Shape;213;p38"/>
          <p:cNvSpPr txBox="1"/>
          <p:nvPr>
            <p:ph idx="2" type="subTitle"/>
          </p:nvPr>
        </p:nvSpPr>
        <p:spPr>
          <a:xfrm>
            <a:off x="4074625" y="2475800"/>
            <a:ext cx="2439300" cy="590100"/>
          </a:xfrm>
          <a:prstGeom prst="rect">
            <a:avLst/>
          </a:prstGeom>
          <a:solidFill>
            <a:schemeClr val="accent3"/>
          </a:solidFill>
          <a:ln>
            <a:noFill/>
          </a:ln>
        </p:spPr>
        <p:txBody>
          <a:bodyPr anchorCtr="0" anchor="ctr" bIns="0" lIns="0" spcFirstLastPara="1" rIns="0" wrap="square" tIns="0">
            <a:noAutofit/>
          </a:bodyPr>
          <a:lstStyle>
            <a:lvl1pPr lvl="0" algn="ctr">
              <a:lnSpc>
                <a:spcPct val="100000"/>
              </a:lnSpc>
              <a:spcBef>
                <a:spcPts val="0"/>
              </a:spcBef>
              <a:spcAft>
                <a:spcPts val="0"/>
              </a:spcAft>
              <a:buSzPts val="1200"/>
              <a:buNone/>
              <a:defRPr sz="2600">
                <a:solidFill>
                  <a:srgbClr val="FFFFFF"/>
                </a:solidFill>
                <a:latin typeface="Georgia"/>
                <a:ea typeface="Georgia"/>
                <a:cs typeface="Georgia"/>
                <a:sym typeface="Georgia"/>
              </a:defRPr>
            </a:lvl1pPr>
            <a:lvl2pPr lvl="1" algn="ctr">
              <a:lnSpc>
                <a:spcPct val="100000"/>
              </a:lnSpc>
              <a:spcBef>
                <a:spcPts val="0"/>
              </a:spcBef>
              <a:spcAft>
                <a:spcPts val="0"/>
              </a:spcAft>
              <a:buSzPts val="1200"/>
              <a:buNone/>
              <a:defRPr sz="2600">
                <a:solidFill>
                  <a:srgbClr val="FFFFFF"/>
                </a:solidFill>
                <a:latin typeface="Georgia"/>
                <a:ea typeface="Georgia"/>
                <a:cs typeface="Georgia"/>
                <a:sym typeface="Georgia"/>
              </a:defRPr>
            </a:lvl2pPr>
            <a:lvl3pPr lvl="2" algn="ctr">
              <a:lnSpc>
                <a:spcPct val="100000"/>
              </a:lnSpc>
              <a:spcBef>
                <a:spcPts val="0"/>
              </a:spcBef>
              <a:spcAft>
                <a:spcPts val="0"/>
              </a:spcAft>
              <a:buSzPts val="1200"/>
              <a:buNone/>
              <a:defRPr sz="2600">
                <a:solidFill>
                  <a:srgbClr val="FFFFFF"/>
                </a:solidFill>
                <a:latin typeface="Georgia"/>
                <a:ea typeface="Georgia"/>
                <a:cs typeface="Georgia"/>
                <a:sym typeface="Georgia"/>
              </a:defRPr>
            </a:lvl3pPr>
            <a:lvl4pPr lvl="3" algn="ctr">
              <a:lnSpc>
                <a:spcPct val="100000"/>
              </a:lnSpc>
              <a:spcBef>
                <a:spcPts val="0"/>
              </a:spcBef>
              <a:spcAft>
                <a:spcPts val="0"/>
              </a:spcAft>
              <a:buSzPts val="1200"/>
              <a:buNone/>
              <a:defRPr sz="2600">
                <a:solidFill>
                  <a:srgbClr val="FFFFFF"/>
                </a:solidFill>
                <a:latin typeface="Georgia"/>
                <a:ea typeface="Georgia"/>
                <a:cs typeface="Georgia"/>
                <a:sym typeface="Georgia"/>
              </a:defRPr>
            </a:lvl4pPr>
            <a:lvl5pPr lvl="4" algn="ctr">
              <a:lnSpc>
                <a:spcPct val="100000"/>
              </a:lnSpc>
              <a:spcBef>
                <a:spcPts val="0"/>
              </a:spcBef>
              <a:spcAft>
                <a:spcPts val="0"/>
              </a:spcAft>
              <a:buSzPts val="1200"/>
              <a:buNone/>
              <a:defRPr sz="2600">
                <a:solidFill>
                  <a:srgbClr val="FFFFFF"/>
                </a:solidFill>
                <a:latin typeface="Georgia"/>
                <a:ea typeface="Georgia"/>
                <a:cs typeface="Georgia"/>
                <a:sym typeface="Georgia"/>
              </a:defRPr>
            </a:lvl5pPr>
            <a:lvl6pPr lvl="5" algn="ctr">
              <a:lnSpc>
                <a:spcPct val="100000"/>
              </a:lnSpc>
              <a:spcBef>
                <a:spcPts val="0"/>
              </a:spcBef>
              <a:spcAft>
                <a:spcPts val="0"/>
              </a:spcAft>
              <a:buSzPts val="1200"/>
              <a:buNone/>
              <a:defRPr sz="2600">
                <a:solidFill>
                  <a:srgbClr val="FFFFFF"/>
                </a:solidFill>
                <a:latin typeface="Georgia"/>
                <a:ea typeface="Georgia"/>
                <a:cs typeface="Georgia"/>
                <a:sym typeface="Georgia"/>
              </a:defRPr>
            </a:lvl6pPr>
            <a:lvl7pPr lvl="6" algn="ctr">
              <a:lnSpc>
                <a:spcPct val="100000"/>
              </a:lnSpc>
              <a:spcBef>
                <a:spcPts val="0"/>
              </a:spcBef>
              <a:spcAft>
                <a:spcPts val="0"/>
              </a:spcAft>
              <a:buSzPts val="1200"/>
              <a:buNone/>
              <a:defRPr sz="2600">
                <a:solidFill>
                  <a:srgbClr val="FFFFFF"/>
                </a:solidFill>
                <a:latin typeface="Georgia"/>
                <a:ea typeface="Georgia"/>
                <a:cs typeface="Georgia"/>
                <a:sym typeface="Georgia"/>
              </a:defRPr>
            </a:lvl7pPr>
            <a:lvl8pPr lvl="7" algn="ctr">
              <a:lnSpc>
                <a:spcPct val="100000"/>
              </a:lnSpc>
              <a:spcBef>
                <a:spcPts val="0"/>
              </a:spcBef>
              <a:spcAft>
                <a:spcPts val="0"/>
              </a:spcAft>
              <a:buSzPts val="1200"/>
              <a:buNone/>
              <a:defRPr sz="2600">
                <a:solidFill>
                  <a:srgbClr val="FFFFFF"/>
                </a:solidFill>
                <a:latin typeface="Georgia"/>
                <a:ea typeface="Georgia"/>
                <a:cs typeface="Georgia"/>
                <a:sym typeface="Georgia"/>
              </a:defRPr>
            </a:lvl8pPr>
            <a:lvl9pPr lvl="8" algn="ctr">
              <a:lnSpc>
                <a:spcPct val="100000"/>
              </a:lnSpc>
              <a:spcBef>
                <a:spcPts val="0"/>
              </a:spcBef>
              <a:spcAft>
                <a:spcPts val="0"/>
              </a:spcAft>
              <a:buSzPts val="1200"/>
              <a:buNone/>
              <a:defRPr sz="2600">
                <a:solidFill>
                  <a:srgbClr val="FFFFFF"/>
                </a:solidFill>
                <a:latin typeface="Georgia"/>
                <a:ea typeface="Georgia"/>
                <a:cs typeface="Georgia"/>
                <a:sym typeface="Georgia"/>
              </a:defRPr>
            </a:lvl9pPr>
          </a:lstStyle>
          <a:p/>
        </p:txBody>
      </p:sp>
      <p:sp>
        <p:nvSpPr>
          <p:cNvPr id="214" name="Google Shape;214;p38"/>
          <p:cNvSpPr txBox="1"/>
          <p:nvPr>
            <p:ph idx="3" type="subTitle"/>
          </p:nvPr>
        </p:nvSpPr>
        <p:spPr>
          <a:xfrm>
            <a:off x="132875" y="262900"/>
            <a:ext cx="4155900" cy="3024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b="1" sz="23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b="1" sz="23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b="1" sz="23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b="1" sz="23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b="1" sz="23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b="1" sz="23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b="1" sz="23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b="1" sz="23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b="1" sz="23000">
                <a:solidFill>
                  <a:srgbClr val="FFFFFF"/>
                </a:solidFill>
                <a:latin typeface="Georgia"/>
                <a:ea typeface="Georgia"/>
                <a:cs typeface="Georgia"/>
                <a:sym typeface="Georgia"/>
              </a:defRPr>
            </a:lvl9pPr>
          </a:lstStyle>
          <a:p/>
        </p:txBody>
      </p:sp>
      <p:sp>
        <p:nvSpPr>
          <p:cNvPr id="215" name="Google Shape;215;p38"/>
          <p:cNvSpPr txBox="1"/>
          <p:nvPr>
            <p:ph idx="4" type="subTitle"/>
          </p:nvPr>
        </p:nvSpPr>
        <p:spPr>
          <a:xfrm>
            <a:off x="3477475" y="1668550"/>
            <a:ext cx="2686500" cy="255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900">
                <a:solidFill>
                  <a:schemeClr val="dk2"/>
                </a:solidFill>
                <a:latin typeface="Georgia"/>
                <a:ea typeface="Georgia"/>
                <a:cs typeface="Georgia"/>
                <a:sym typeface="Georgia"/>
              </a:defRPr>
            </a:lvl1pPr>
            <a:lvl2pPr lvl="1" algn="ctr">
              <a:lnSpc>
                <a:spcPct val="100000"/>
              </a:lnSpc>
              <a:spcBef>
                <a:spcPts val="0"/>
              </a:spcBef>
              <a:spcAft>
                <a:spcPts val="0"/>
              </a:spcAft>
              <a:buSzPts val="1200"/>
              <a:buNone/>
              <a:defRPr sz="2600">
                <a:solidFill>
                  <a:schemeClr val="dk2"/>
                </a:solidFill>
                <a:latin typeface="Georgia"/>
                <a:ea typeface="Georgia"/>
                <a:cs typeface="Georgia"/>
                <a:sym typeface="Georgia"/>
              </a:defRPr>
            </a:lvl2pPr>
            <a:lvl3pPr lvl="2" algn="ctr">
              <a:lnSpc>
                <a:spcPct val="100000"/>
              </a:lnSpc>
              <a:spcBef>
                <a:spcPts val="0"/>
              </a:spcBef>
              <a:spcAft>
                <a:spcPts val="0"/>
              </a:spcAft>
              <a:buSzPts val="1200"/>
              <a:buNone/>
              <a:defRPr sz="2600">
                <a:solidFill>
                  <a:schemeClr val="dk2"/>
                </a:solidFill>
                <a:latin typeface="Georgia"/>
                <a:ea typeface="Georgia"/>
                <a:cs typeface="Georgia"/>
                <a:sym typeface="Georgia"/>
              </a:defRPr>
            </a:lvl3pPr>
            <a:lvl4pPr lvl="3" algn="ctr">
              <a:lnSpc>
                <a:spcPct val="100000"/>
              </a:lnSpc>
              <a:spcBef>
                <a:spcPts val="0"/>
              </a:spcBef>
              <a:spcAft>
                <a:spcPts val="0"/>
              </a:spcAft>
              <a:buSzPts val="1200"/>
              <a:buNone/>
              <a:defRPr sz="2600">
                <a:solidFill>
                  <a:schemeClr val="dk2"/>
                </a:solidFill>
                <a:latin typeface="Georgia"/>
                <a:ea typeface="Georgia"/>
                <a:cs typeface="Georgia"/>
                <a:sym typeface="Georgia"/>
              </a:defRPr>
            </a:lvl4pPr>
            <a:lvl5pPr lvl="4" algn="ctr">
              <a:lnSpc>
                <a:spcPct val="100000"/>
              </a:lnSpc>
              <a:spcBef>
                <a:spcPts val="0"/>
              </a:spcBef>
              <a:spcAft>
                <a:spcPts val="0"/>
              </a:spcAft>
              <a:buSzPts val="1200"/>
              <a:buNone/>
              <a:defRPr sz="2600">
                <a:solidFill>
                  <a:schemeClr val="dk2"/>
                </a:solidFill>
                <a:latin typeface="Georgia"/>
                <a:ea typeface="Georgia"/>
                <a:cs typeface="Georgia"/>
                <a:sym typeface="Georgia"/>
              </a:defRPr>
            </a:lvl5pPr>
            <a:lvl6pPr lvl="5" algn="ctr">
              <a:lnSpc>
                <a:spcPct val="100000"/>
              </a:lnSpc>
              <a:spcBef>
                <a:spcPts val="0"/>
              </a:spcBef>
              <a:spcAft>
                <a:spcPts val="0"/>
              </a:spcAft>
              <a:buSzPts val="1200"/>
              <a:buNone/>
              <a:defRPr sz="2600">
                <a:solidFill>
                  <a:schemeClr val="dk2"/>
                </a:solidFill>
                <a:latin typeface="Georgia"/>
                <a:ea typeface="Georgia"/>
                <a:cs typeface="Georgia"/>
                <a:sym typeface="Georgia"/>
              </a:defRPr>
            </a:lvl6pPr>
            <a:lvl7pPr lvl="6" algn="ctr">
              <a:lnSpc>
                <a:spcPct val="100000"/>
              </a:lnSpc>
              <a:spcBef>
                <a:spcPts val="0"/>
              </a:spcBef>
              <a:spcAft>
                <a:spcPts val="0"/>
              </a:spcAft>
              <a:buSzPts val="1200"/>
              <a:buNone/>
              <a:defRPr sz="2600">
                <a:solidFill>
                  <a:schemeClr val="dk2"/>
                </a:solidFill>
                <a:latin typeface="Georgia"/>
                <a:ea typeface="Georgia"/>
                <a:cs typeface="Georgia"/>
                <a:sym typeface="Georgia"/>
              </a:defRPr>
            </a:lvl7pPr>
            <a:lvl8pPr lvl="7" algn="ctr">
              <a:lnSpc>
                <a:spcPct val="100000"/>
              </a:lnSpc>
              <a:spcBef>
                <a:spcPts val="0"/>
              </a:spcBef>
              <a:spcAft>
                <a:spcPts val="0"/>
              </a:spcAft>
              <a:buSzPts val="1200"/>
              <a:buNone/>
              <a:defRPr sz="2600">
                <a:solidFill>
                  <a:schemeClr val="dk2"/>
                </a:solidFill>
                <a:latin typeface="Georgia"/>
                <a:ea typeface="Georgia"/>
                <a:cs typeface="Georgia"/>
                <a:sym typeface="Georgia"/>
              </a:defRPr>
            </a:lvl8pPr>
            <a:lvl9pPr lvl="8" algn="ctr">
              <a:lnSpc>
                <a:spcPct val="100000"/>
              </a:lnSpc>
              <a:spcBef>
                <a:spcPts val="0"/>
              </a:spcBef>
              <a:spcAft>
                <a:spcPts val="0"/>
              </a:spcAft>
              <a:buSzPts val="1200"/>
              <a:buNone/>
              <a:defRPr sz="2600">
                <a:solidFill>
                  <a:schemeClr val="dk2"/>
                </a:solidFill>
                <a:latin typeface="Georgia"/>
                <a:ea typeface="Georgia"/>
                <a:cs typeface="Georgia"/>
                <a:sym typeface="Georgia"/>
              </a:defRPr>
            </a:lvl9pPr>
          </a:lstStyle>
          <a:p/>
        </p:txBody>
      </p:sp>
      <p:sp>
        <p:nvSpPr>
          <p:cNvPr id="216" name="Google Shape;216;p38"/>
          <p:cNvSpPr txBox="1"/>
          <p:nvPr/>
        </p:nvSpPr>
        <p:spPr>
          <a:xfrm>
            <a:off x="332185" y="4869180"/>
            <a:ext cx="41055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PwC CM(O) Advisory</a:t>
            </a:r>
            <a:endParaRPr b="0" i="0" sz="11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 Photo Dark" showMasterSp="0">
  <p:cSld name="1_Title Slide - Photo Dark">
    <p:bg>
      <p:bgPr>
        <a:solidFill>
          <a:srgbClr val="7D7D7D"/>
        </a:solidFill>
      </p:bgPr>
    </p:bg>
    <p:spTree>
      <p:nvGrpSpPr>
        <p:cNvPr id="217" name="Shape 217"/>
        <p:cNvGrpSpPr/>
        <p:nvPr/>
      </p:nvGrpSpPr>
      <p:grpSpPr>
        <a:xfrm>
          <a:off x="0" y="0"/>
          <a:ext cx="0" cy="0"/>
          <a:chOff x="0" y="0"/>
          <a:chExt cx="0" cy="0"/>
        </a:xfrm>
      </p:grpSpPr>
      <p:pic>
        <p:nvPicPr>
          <p:cNvPr id="218" name="Google Shape;218;p39"/>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19" name="Google Shape;219;p39"/>
          <p:cNvSpPr/>
          <p:nvPr>
            <p:ph idx="2" type="pic"/>
          </p:nvPr>
        </p:nvSpPr>
        <p:spPr>
          <a:xfrm>
            <a:off x="0" y="0"/>
            <a:ext cx="9144000" cy="5143500"/>
          </a:xfrm>
          <a:prstGeom prst="rect">
            <a:avLst/>
          </a:prstGeom>
          <a:solidFill>
            <a:srgbClr val="7D7D7D"/>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220" name="Google Shape;220;p39"/>
          <p:cNvSpPr/>
          <p:nvPr/>
        </p:nvSpPr>
        <p:spPr>
          <a:xfrm>
            <a:off x="0" y="0"/>
            <a:ext cx="9143963" cy="5143503"/>
          </a:xfrm>
          <a:custGeom>
            <a:rect b="b" l="l" r="r" t="t"/>
            <a:pathLst>
              <a:path extrusionOk="0" h="14399" w="25599">
                <a:moveTo>
                  <a:pt x="22866" y="1924"/>
                </a:moveTo>
                <a:lnTo>
                  <a:pt x="22866" y="1924"/>
                </a:lnTo>
                <a:cubicBezTo>
                  <a:pt x="22866" y="4186"/>
                  <a:pt x="21457" y="5301"/>
                  <a:pt x="19917" y="6285"/>
                </a:cubicBezTo>
                <a:lnTo>
                  <a:pt x="22320" y="9383"/>
                </a:lnTo>
                <a:lnTo>
                  <a:pt x="25599" y="6702"/>
                </a:lnTo>
                <a:lnTo>
                  <a:pt x="25599" y="0"/>
                </a:lnTo>
                <a:lnTo>
                  <a:pt x="22444" y="0"/>
                </a:lnTo>
                <a:cubicBezTo>
                  <a:pt x="22718" y="570"/>
                  <a:pt x="22866" y="1223"/>
                  <a:pt x="22866" y="1924"/>
                </a:cubicBezTo>
                <a:close/>
                <a:moveTo>
                  <a:pt x="22135" y="14399"/>
                </a:moveTo>
                <a:lnTo>
                  <a:pt x="22135" y="14399"/>
                </a:lnTo>
                <a:lnTo>
                  <a:pt x="21685" y="13829"/>
                </a:lnTo>
                <a:cubicBezTo>
                  <a:pt x="21459" y="14020"/>
                  <a:pt x="21210" y="14215"/>
                  <a:pt x="20931" y="14399"/>
                </a:cubicBezTo>
                <a:lnTo>
                  <a:pt x="22135" y="14399"/>
                </a:lnTo>
                <a:close/>
                <a:moveTo>
                  <a:pt x="12339" y="10418"/>
                </a:moveTo>
                <a:lnTo>
                  <a:pt x="12339" y="10418"/>
                </a:lnTo>
                <a:cubicBezTo>
                  <a:pt x="12339" y="8024"/>
                  <a:pt x="13815" y="6712"/>
                  <a:pt x="15530" y="5690"/>
                </a:cubicBezTo>
                <a:cubicBezTo>
                  <a:pt x="14841" y="4779"/>
                  <a:pt x="14175" y="3740"/>
                  <a:pt x="14175" y="2121"/>
                </a:cubicBezTo>
                <a:cubicBezTo>
                  <a:pt x="14175" y="1324"/>
                  <a:pt x="14360" y="609"/>
                  <a:pt x="14687" y="0"/>
                </a:cubicBezTo>
                <a:lnTo>
                  <a:pt x="0" y="0"/>
                </a:lnTo>
                <a:lnTo>
                  <a:pt x="0" y="14399"/>
                </a:lnTo>
                <a:lnTo>
                  <a:pt x="14352" y="14399"/>
                </a:lnTo>
                <a:cubicBezTo>
                  <a:pt x="13055" y="13517"/>
                  <a:pt x="12339" y="12085"/>
                  <a:pt x="12339" y="10418"/>
                </a:cubicBezTo>
                <a:close/>
                <a:moveTo>
                  <a:pt x="17356" y="2154"/>
                </a:moveTo>
                <a:lnTo>
                  <a:pt x="17356" y="2154"/>
                </a:lnTo>
                <a:cubicBezTo>
                  <a:pt x="17356" y="2957"/>
                  <a:pt x="17728" y="3498"/>
                  <a:pt x="18221" y="4115"/>
                </a:cubicBezTo>
                <a:cubicBezTo>
                  <a:pt x="19165" y="3560"/>
                  <a:pt x="19783" y="3036"/>
                  <a:pt x="19783" y="2056"/>
                </a:cubicBezTo>
                <a:cubicBezTo>
                  <a:pt x="19783" y="1367"/>
                  <a:pt x="19422" y="744"/>
                  <a:pt x="18635" y="744"/>
                </a:cubicBezTo>
                <a:cubicBezTo>
                  <a:pt x="17881" y="744"/>
                  <a:pt x="17356" y="1301"/>
                  <a:pt x="17356" y="2154"/>
                </a:cubicBezTo>
                <a:close/>
                <a:moveTo>
                  <a:pt x="25599" y="13611"/>
                </a:moveTo>
                <a:lnTo>
                  <a:pt x="25599" y="13611"/>
                </a:lnTo>
                <a:lnTo>
                  <a:pt x="25599" y="10608"/>
                </a:lnTo>
                <a:lnTo>
                  <a:pt x="24178" y="11778"/>
                </a:lnTo>
                <a:lnTo>
                  <a:pt x="25599" y="13611"/>
                </a:lnTo>
                <a:close/>
                <a:moveTo>
                  <a:pt x="15782" y="10320"/>
                </a:moveTo>
                <a:lnTo>
                  <a:pt x="15782" y="10320"/>
                </a:lnTo>
                <a:cubicBezTo>
                  <a:pt x="15782" y="9172"/>
                  <a:pt x="16307" y="8614"/>
                  <a:pt x="17258" y="7991"/>
                </a:cubicBezTo>
                <a:lnTo>
                  <a:pt x="19866" y="11388"/>
                </a:lnTo>
                <a:cubicBezTo>
                  <a:pt x="19357" y="11795"/>
                  <a:pt x="18635" y="12254"/>
                  <a:pt x="17750" y="12254"/>
                </a:cubicBezTo>
                <a:cubicBezTo>
                  <a:pt x="16700" y="12254"/>
                  <a:pt x="15782" y="11533"/>
                  <a:pt x="15782" y="10320"/>
                </a:cubicBezTo>
                <a:close/>
              </a:path>
            </a:pathLst>
          </a:custGeom>
          <a:solidFill>
            <a:srgbClr val="000000">
              <a:alpha val="69411"/>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 name="Google Shape;221;p39"/>
          <p:cNvSpPr/>
          <p:nvPr/>
        </p:nvSpPr>
        <p:spPr>
          <a:xfrm>
            <a:off x="332184" y="1128713"/>
            <a:ext cx="4105200" cy="68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22" name="Google Shape;222;p39"/>
          <p:cNvSpPr txBox="1"/>
          <p:nvPr>
            <p:ph type="ctrTitle"/>
          </p:nvPr>
        </p:nvSpPr>
        <p:spPr>
          <a:xfrm>
            <a:off x="332184" y="1300163"/>
            <a:ext cx="4105200" cy="1271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700"/>
              <a:buFont typeface="Georgia"/>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39"/>
          <p:cNvSpPr txBox="1"/>
          <p:nvPr>
            <p:ph idx="1" type="subTitle"/>
          </p:nvPr>
        </p:nvSpPr>
        <p:spPr>
          <a:xfrm>
            <a:off x="332185" y="3360420"/>
            <a:ext cx="2646600" cy="514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100"/>
              <a:buNone/>
              <a:defRPr b="0"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grpSp>
        <p:nvGrpSpPr>
          <p:cNvPr id="224" name="Google Shape;224;p39"/>
          <p:cNvGrpSpPr/>
          <p:nvPr/>
        </p:nvGrpSpPr>
        <p:grpSpPr>
          <a:xfrm>
            <a:off x="342942" y="319652"/>
            <a:ext cx="1122569" cy="348112"/>
            <a:chOff x="3638550" y="5445125"/>
            <a:chExt cx="3849689" cy="1193801"/>
          </a:xfrm>
        </p:grpSpPr>
        <p:sp>
          <p:nvSpPr>
            <p:cNvPr id="225" name="Google Shape;225;p39"/>
            <p:cNvSpPr/>
            <p:nvPr/>
          </p:nvSpPr>
          <p:spPr>
            <a:xfrm>
              <a:off x="3638550" y="6369050"/>
              <a:ext cx="169863" cy="204788"/>
            </a:xfrm>
            <a:custGeom>
              <a:rect b="b" l="l" r="r" t="t"/>
              <a:pathLst>
                <a:path extrusionOk="0" h="60" w="50">
                  <a:moveTo>
                    <a:pt x="29" y="0"/>
                  </a:moveTo>
                  <a:cubicBezTo>
                    <a:pt x="36" y="0"/>
                    <a:pt x="40" y="1"/>
                    <a:pt x="43" y="3"/>
                  </a:cubicBezTo>
                  <a:cubicBezTo>
                    <a:pt x="48" y="5"/>
                    <a:pt x="50" y="9"/>
                    <a:pt x="50" y="15"/>
                  </a:cubicBezTo>
                  <a:cubicBezTo>
                    <a:pt x="50" y="28"/>
                    <a:pt x="39" y="37"/>
                    <a:pt x="24" y="37"/>
                  </a:cubicBezTo>
                  <a:cubicBezTo>
                    <a:pt x="22" y="37"/>
                    <a:pt x="22" y="37"/>
                    <a:pt x="18" y="37"/>
                  </a:cubicBezTo>
                  <a:cubicBezTo>
                    <a:pt x="15" y="54"/>
                    <a:pt x="15" y="54"/>
                    <a:pt x="15" y="54"/>
                  </a:cubicBezTo>
                  <a:cubicBezTo>
                    <a:pt x="15" y="56"/>
                    <a:pt x="15" y="56"/>
                    <a:pt x="15" y="56"/>
                  </a:cubicBezTo>
                  <a:cubicBezTo>
                    <a:pt x="21" y="56"/>
                    <a:pt x="21" y="56"/>
                    <a:pt x="21" y="56"/>
                  </a:cubicBezTo>
                  <a:cubicBezTo>
                    <a:pt x="21" y="60"/>
                    <a:pt x="21" y="60"/>
                    <a:pt x="21" y="60"/>
                  </a:cubicBezTo>
                  <a:cubicBezTo>
                    <a:pt x="0" y="60"/>
                    <a:pt x="0" y="60"/>
                    <a:pt x="0" y="60"/>
                  </a:cubicBezTo>
                  <a:cubicBezTo>
                    <a:pt x="0" y="56"/>
                    <a:pt x="0" y="56"/>
                    <a:pt x="0" y="56"/>
                  </a:cubicBezTo>
                  <a:cubicBezTo>
                    <a:pt x="6" y="56"/>
                    <a:pt x="6" y="56"/>
                    <a:pt x="6" y="56"/>
                  </a:cubicBezTo>
                  <a:cubicBezTo>
                    <a:pt x="7" y="54"/>
                    <a:pt x="7" y="54"/>
                    <a:pt x="7" y="54"/>
                  </a:cubicBezTo>
                  <a:cubicBezTo>
                    <a:pt x="17" y="6"/>
                    <a:pt x="17" y="6"/>
                    <a:pt x="17" y="6"/>
                  </a:cubicBezTo>
                  <a:cubicBezTo>
                    <a:pt x="16" y="4"/>
                    <a:pt x="16" y="4"/>
                    <a:pt x="16" y="4"/>
                  </a:cubicBezTo>
                  <a:cubicBezTo>
                    <a:pt x="10" y="4"/>
                    <a:pt x="10" y="4"/>
                    <a:pt x="10" y="4"/>
                  </a:cubicBezTo>
                  <a:cubicBezTo>
                    <a:pt x="10" y="0"/>
                    <a:pt x="10" y="0"/>
                    <a:pt x="10" y="0"/>
                  </a:cubicBezTo>
                  <a:lnTo>
                    <a:pt x="29" y="0"/>
                  </a:lnTo>
                  <a:close/>
                  <a:moveTo>
                    <a:pt x="19" y="33"/>
                  </a:moveTo>
                  <a:cubicBezTo>
                    <a:pt x="20" y="33"/>
                    <a:pt x="21" y="33"/>
                    <a:pt x="22" y="33"/>
                  </a:cubicBezTo>
                  <a:cubicBezTo>
                    <a:pt x="35" y="33"/>
                    <a:pt x="42" y="27"/>
                    <a:pt x="42" y="16"/>
                  </a:cubicBezTo>
                  <a:cubicBezTo>
                    <a:pt x="42" y="8"/>
                    <a:pt x="38" y="4"/>
                    <a:pt x="28" y="4"/>
                  </a:cubicBezTo>
                  <a:cubicBezTo>
                    <a:pt x="27" y="4"/>
                    <a:pt x="27" y="4"/>
                    <a:pt x="24" y="4"/>
                  </a:cubicBezTo>
                  <a:lnTo>
                    <a:pt x="19" y="3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39"/>
            <p:cNvSpPr/>
            <p:nvPr/>
          </p:nvSpPr>
          <p:spPr>
            <a:xfrm>
              <a:off x="3808413" y="6427788"/>
              <a:ext cx="139700" cy="146050"/>
            </a:xfrm>
            <a:custGeom>
              <a:rect b="b" l="l" r="r" t="t"/>
              <a:pathLst>
                <a:path extrusionOk="0" h="43" w="41">
                  <a:moveTo>
                    <a:pt x="39" y="0"/>
                  </a:moveTo>
                  <a:cubicBezTo>
                    <a:pt x="38" y="2"/>
                    <a:pt x="37" y="6"/>
                    <a:pt x="36" y="13"/>
                  </a:cubicBezTo>
                  <a:cubicBezTo>
                    <a:pt x="32" y="28"/>
                    <a:pt x="32" y="28"/>
                    <a:pt x="32" y="28"/>
                  </a:cubicBezTo>
                  <a:cubicBezTo>
                    <a:pt x="32" y="32"/>
                    <a:pt x="32" y="33"/>
                    <a:pt x="32" y="35"/>
                  </a:cubicBezTo>
                  <a:cubicBezTo>
                    <a:pt x="32" y="37"/>
                    <a:pt x="33" y="38"/>
                    <a:pt x="36" y="38"/>
                  </a:cubicBezTo>
                  <a:cubicBezTo>
                    <a:pt x="37" y="38"/>
                    <a:pt x="38" y="38"/>
                    <a:pt x="41" y="38"/>
                  </a:cubicBezTo>
                  <a:cubicBezTo>
                    <a:pt x="41" y="40"/>
                    <a:pt x="41" y="40"/>
                    <a:pt x="41" y="40"/>
                  </a:cubicBezTo>
                  <a:cubicBezTo>
                    <a:pt x="35" y="43"/>
                    <a:pt x="33" y="43"/>
                    <a:pt x="30" y="43"/>
                  </a:cubicBezTo>
                  <a:cubicBezTo>
                    <a:pt x="27" y="43"/>
                    <a:pt x="25" y="41"/>
                    <a:pt x="25" y="36"/>
                  </a:cubicBezTo>
                  <a:cubicBezTo>
                    <a:pt x="20" y="41"/>
                    <a:pt x="16" y="43"/>
                    <a:pt x="12" y="43"/>
                  </a:cubicBezTo>
                  <a:cubicBezTo>
                    <a:pt x="4" y="43"/>
                    <a:pt x="0" y="37"/>
                    <a:pt x="0" y="28"/>
                  </a:cubicBezTo>
                  <a:cubicBezTo>
                    <a:pt x="0" y="12"/>
                    <a:pt x="11" y="0"/>
                    <a:pt x="24" y="0"/>
                  </a:cubicBezTo>
                  <a:cubicBezTo>
                    <a:pt x="27" y="0"/>
                    <a:pt x="30" y="1"/>
                    <a:pt x="33" y="2"/>
                  </a:cubicBezTo>
                  <a:cubicBezTo>
                    <a:pt x="34" y="0"/>
                    <a:pt x="34" y="0"/>
                    <a:pt x="34" y="0"/>
                  </a:cubicBezTo>
                  <a:lnTo>
                    <a:pt x="39" y="0"/>
                  </a:lnTo>
                  <a:close/>
                  <a:moveTo>
                    <a:pt x="26" y="4"/>
                  </a:moveTo>
                  <a:cubicBezTo>
                    <a:pt x="26" y="3"/>
                    <a:pt x="25" y="3"/>
                    <a:pt x="25" y="3"/>
                  </a:cubicBezTo>
                  <a:cubicBezTo>
                    <a:pt x="15" y="3"/>
                    <a:pt x="7" y="14"/>
                    <a:pt x="7" y="27"/>
                  </a:cubicBezTo>
                  <a:cubicBezTo>
                    <a:pt x="7" y="34"/>
                    <a:pt x="10" y="38"/>
                    <a:pt x="15" y="38"/>
                  </a:cubicBezTo>
                  <a:cubicBezTo>
                    <a:pt x="18" y="38"/>
                    <a:pt x="21" y="37"/>
                    <a:pt x="25" y="32"/>
                  </a:cubicBezTo>
                  <a:cubicBezTo>
                    <a:pt x="30" y="9"/>
                    <a:pt x="30" y="9"/>
                    <a:pt x="30" y="9"/>
                  </a:cubicBezTo>
                  <a:lnTo>
                    <a:pt x="26"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 name="Google Shape;227;p39"/>
            <p:cNvSpPr/>
            <p:nvPr/>
          </p:nvSpPr>
          <p:spPr>
            <a:xfrm>
              <a:off x="3968750" y="6427788"/>
              <a:ext cx="111125" cy="146050"/>
            </a:xfrm>
            <a:custGeom>
              <a:rect b="b" l="l" r="r" t="t"/>
              <a:pathLst>
                <a:path extrusionOk="0" h="43" w="33">
                  <a:moveTo>
                    <a:pt x="15" y="0"/>
                  </a:moveTo>
                  <a:cubicBezTo>
                    <a:pt x="12" y="12"/>
                    <a:pt x="12" y="12"/>
                    <a:pt x="12" y="12"/>
                  </a:cubicBezTo>
                  <a:cubicBezTo>
                    <a:pt x="18" y="4"/>
                    <a:pt x="23" y="0"/>
                    <a:pt x="28" y="0"/>
                  </a:cubicBezTo>
                  <a:cubicBezTo>
                    <a:pt x="31" y="0"/>
                    <a:pt x="33" y="2"/>
                    <a:pt x="33" y="5"/>
                  </a:cubicBezTo>
                  <a:cubicBezTo>
                    <a:pt x="33" y="8"/>
                    <a:pt x="30" y="10"/>
                    <a:pt x="27" y="10"/>
                  </a:cubicBezTo>
                  <a:cubicBezTo>
                    <a:pt x="26" y="10"/>
                    <a:pt x="26" y="10"/>
                    <a:pt x="26" y="10"/>
                  </a:cubicBezTo>
                  <a:cubicBezTo>
                    <a:pt x="24" y="6"/>
                    <a:pt x="24" y="6"/>
                    <a:pt x="24" y="6"/>
                  </a:cubicBezTo>
                  <a:cubicBezTo>
                    <a:pt x="16" y="9"/>
                    <a:pt x="13" y="13"/>
                    <a:pt x="11" y="22"/>
                  </a:cubicBezTo>
                  <a:cubicBezTo>
                    <a:pt x="7" y="43"/>
                    <a:pt x="7" y="43"/>
                    <a:pt x="7" y="43"/>
                  </a:cubicBezTo>
                  <a:cubicBezTo>
                    <a:pt x="0" y="43"/>
                    <a:pt x="0" y="43"/>
                    <a:pt x="0" y="43"/>
                  </a:cubicBezTo>
                  <a:cubicBezTo>
                    <a:pt x="7" y="7"/>
                    <a:pt x="7" y="7"/>
                    <a:pt x="7" y="7"/>
                  </a:cubicBezTo>
                  <a:cubicBezTo>
                    <a:pt x="0" y="5"/>
                    <a:pt x="0" y="5"/>
                    <a:pt x="0" y="5"/>
                  </a:cubicBezTo>
                  <a:cubicBezTo>
                    <a:pt x="0" y="3"/>
                    <a:pt x="0" y="3"/>
                    <a:pt x="0" y="3"/>
                  </a:cubicBezTo>
                  <a:cubicBezTo>
                    <a:pt x="13" y="0"/>
                    <a:pt x="13" y="0"/>
                    <a:pt x="13" y="0"/>
                  </a:cubicBezTo>
                  <a:lnTo>
                    <a:pt x="1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39"/>
            <p:cNvSpPr/>
            <p:nvPr/>
          </p:nvSpPr>
          <p:spPr>
            <a:xfrm>
              <a:off x="4094163" y="6399213"/>
              <a:ext cx="87313" cy="174625"/>
            </a:xfrm>
            <a:custGeom>
              <a:rect b="b" l="l" r="r" t="t"/>
              <a:pathLst>
                <a:path extrusionOk="0" h="51" w="26">
                  <a:moveTo>
                    <a:pt x="15" y="0"/>
                  </a:moveTo>
                  <a:cubicBezTo>
                    <a:pt x="13" y="10"/>
                    <a:pt x="13" y="10"/>
                    <a:pt x="13" y="10"/>
                  </a:cubicBezTo>
                  <a:cubicBezTo>
                    <a:pt x="26" y="10"/>
                    <a:pt x="26" y="10"/>
                    <a:pt x="26" y="10"/>
                  </a:cubicBezTo>
                  <a:cubicBezTo>
                    <a:pt x="26" y="13"/>
                    <a:pt x="26" y="13"/>
                    <a:pt x="26" y="13"/>
                  </a:cubicBezTo>
                  <a:cubicBezTo>
                    <a:pt x="13" y="13"/>
                    <a:pt x="13" y="13"/>
                    <a:pt x="13" y="13"/>
                  </a:cubicBezTo>
                  <a:cubicBezTo>
                    <a:pt x="8" y="37"/>
                    <a:pt x="8" y="37"/>
                    <a:pt x="8" y="37"/>
                  </a:cubicBezTo>
                  <a:cubicBezTo>
                    <a:pt x="8" y="39"/>
                    <a:pt x="8" y="40"/>
                    <a:pt x="8" y="41"/>
                  </a:cubicBezTo>
                  <a:cubicBezTo>
                    <a:pt x="8" y="44"/>
                    <a:pt x="9" y="46"/>
                    <a:pt x="13" y="46"/>
                  </a:cubicBezTo>
                  <a:cubicBezTo>
                    <a:pt x="15" y="46"/>
                    <a:pt x="18" y="46"/>
                    <a:pt x="21" y="44"/>
                  </a:cubicBezTo>
                  <a:cubicBezTo>
                    <a:pt x="21" y="47"/>
                    <a:pt x="21" y="47"/>
                    <a:pt x="21" y="47"/>
                  </a:cubicBezTo>
                  <a:cubicBezTo>
                    <a:pt x="15" y="50"/>
                    <a:pt x="11" y="51"/>
                    <a:pt x="7" y="51"/>
                  </a:cubicBezTo>
                  <a:cubicBezTo>
                    <a:pt x="3" y="51"/>
                    <a:pt x="0" y="48"/>
                    <a:pt x="0" y="43"/>
                  </a:cubicBezTo>
                  <a:cubicBezTo>
                    <a:pt x="0" y="41"/>
                    <a:pt x="0" y="40"/>
                    <a:pt x="1" y="37"/>
                  </a:cubicBezTo>
                  <a:cubicBezTo>
                    <a:pt x="6" y="13"/>
                    <a:pt x="6" y="13"/>
                    <a:pt x="6" y="13"/>
                  </a:cubicBezTo>
                  <a:cubicBezTo>
                    <a:pt x="0" y="14"/>
                    <a:pt x="0" y="14"/>
                    <a:pt x="0" y="14"/>
                  </a:cubicBezTo>
                  <a:cubicBezTo>
                    <a:pt x="0" y="11"/>
                    <a:pt x="0" y="11"/>
                    <a:pt x="0" y="11"/>
                  </a:cubicBezTo>
                  <a:cubicBezTo>
                    <a:pt x="7" y="8"/>
                    <a:pt x="7" y="8"/>
                    <a:pt x="7" y="8"/>
                  </a:cubicBezTo>
                  <a:cubicBezTo>
                    <a:pt x="11" y="0"/>
                    <a:pt x="11" y="0"/>
                    <a:pt x="11" y="0"/>
                  </a:cubicBezTo>
                  <a:lnTo>
                    <a:pt x="1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39"/>
            <p:cNvSpPr/>
            <p:nvPr/>
          </p:nvSpPr>
          <p:spPr>
            <a:xfrm>
              <a:off x="4246563" y="6427788"/>
              <a:ext cx="128588" cy="146050"/>
            </a:xfrm>
            <a:custGeom>
              <a:rect b="b" l="l" r="r" t="t"/>
              <a:pathLst>
                <a:path extrusionOk="0" h="43" w="38">
                  <a:moveTo>
                    <a:pt x="38" y="17"/>
                  </a:moveTo>
                  <a:cubicBezTo>
                    <a:pt x="38" y="31"/>
                    <a:pt x="28" y="43"/>
                    <a:pt x="15" y="43"/>
                  </a:cubicBezTo>
                  <a:cubicBezTo>
                    <a:pt x="6" y="43"/>
                    <a:pt x="0" y="37"/>
                    <a:pt x="0" y="27"/>
                  </a:cubicBezTo>
                  <a:cubicBezTo>
                    <a:pt x="0" y="12"/>
                    <a:pt x="10" y="0"/>
                    <a:pt x="23" y="0"/>
                  </a:cubicBezTo>
                  <a:cubicBezTo>
                    <a:pt x="32" y="0"/>
                    <a:pt x="38" y="7"/>
                    <a:pt x="38" y="17"/>
                  </a:cubicBezTo>
                  <a:close/>
                  <a:moveTo>
                    <a:pt x="8" y="26"/>
                  </a:moveTo>
                  <a:cubicBezTo>
                    <a:pt x="8" y="35"/>
                    <a:pt x="11" y="40"/>
                    <a:pt x="16" y="40"/>
                  </a:cubicBezTo>
                  <a:cubicBezTo>
                    <a:pt x="24" y="40"/>
                    <a:pt x="30" y="30"/>
                    <a:pt x="30" y="17"/>
                  </a:cubicBezTo>
                  <a:cubicBezTo>
                    <a:pt x="30" y="8"/>
                    <a:pt x="27" y="4"/>
                    <a:pt x="21" y="4"/>
                  </a:cubicBezTo>
                  <a:cubicBezTo>
                    <a:pt x="14" y="4"/>
                    <a:pt x="8" y="14"/>
                    <a:pt x="8" y="26"/>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39"/>
            <p:cNvSpPr/>
            <p:nvPr/>
          </p:nvSpPr>
          <p:spPr>
            <a:xfrm>
              <a:off x="4344988" y="6351588"/>
              <a:ext cx="166688" cy="287338"/>
            </a:xfrm>
            <a:custGeom>
              <a:rect b="b" l="l" r="r" t="t"/>
              <a:pathLst>
                <a:path extrusionOk="0" h="84" w="49">
                  <a:moveTo>
                    <a:pt x="37" y="4"/>
                  </a:moveTo>
                  <a:cubicBezTo>
                    <a:pt x="34" y="6"/>
                    <a:pt x="31" y="13"/>
                    <a:pt x="29" y="24"/>
                  </a:cubicBezTo>
                  <a:cubicBezTo>
                    <a:pt x="42" y="24"/>
                    <a:pt x="42" y="24"/>
                    <a:pt x="42" y="24"/>
                  </a:cubicBezTo>
                  <a:cubicBezTo>
                    <a:pt x="42" y="28"/>
                    <a:pt x="42" y="28"/>
                    <a:pt x="42" y="28"/>
                  </a:cubicBezTo>
                  <a:cubicBezTo>
                    <a:pt x="29" y="28"/>
                    <a:pt x="29" y="28"/>
                    <a:pt x="29" y="28"/>
                  </a:cubicBezTo>
                  <a:cubicBezTo>
                    <a:pt x="25" y="53"/>
                    <a:pt x="25" y="53"/>
                    <a:pt x="25" y="53"/>
                  </a:cubicBezTo>
                  <a:cubicBezTo>
                    <a:pt x="24" y="63"/>
                    <a:pt x="22" y="68"/>
                    <a:pt x="19" y="73"/>
                  </a:cubicBezTo>
                  <a:cubicBezTo>
                    <a:pt x="14" y="80"/>
                    <a:pt x="9" y="84"/>
                    <a:pt x="5" y="84"/>
                  </a:cubicBezTo>
                  <a:cubicBezTo>
                    <a:pt x="2" y="84"/>
                    <a:pt x="0" y="82"/>
                    <a:pt x="0" y="79"/>
                  </a:cubicBezTo>
                  <a:cubicBezTo>
                    <a:pt x="0" y="77"/>
                    <a:pt x="0" y="76"/>
                    <a:pt x="2" y="75"/>
                  </a:cubicBezTo>
                  <a:cubicBezTo>
                    <a:pt x="11" y="78"/>
                    <a:pt x="11" y="78"/>
                    <a:pt x="11" y="78"/>
                  </a:cubicBezTo>
                  <a:cubicBezTo>
                    <a:pt x="15" y="74"/>
                    <a:pt x="16" y="69"/>
                    <a:pt x="18" y="54"/>
                  </a:cubicBezTo>
                  <a:cubicBezTo>
                    <a:pt x="22" y="28"/>
                    <a:pt x="22" y="28"/>
                    <a:pt x="22" y="28"/>
                  </a:cubicBezTo>
                  <a:cubicBezTo>
                    <a:pt x="16" y="29"/>
                    <a:pt x="16" y="29"/>
                    <a:pt x="16" y="29"/>
                  </a:cubicBezTo>
                  <a:cubicBezTo>
                    <a:pt x="16" y="26"/>
                    <a:pt x="16" y="26"/>
                    <a:pt x="16" y="26"/>
                  </a:cubicBezTo>
                  <a:cubicBezTo>
                    <a:pt x="23" y="23"/>
                    <a:pt x="23" y="23"/>
                    <a:pt x="23" y="23"/>
                  </a:cubicBezTo>
                  <a:cubicBezTo>
                    <a:pt x="26" y="9"/>
                    <a:pt x="33" y="0"/>
                    <a:pt x="41" y="0"/>
                  </a:cubicBezTo>
                  <a:cubicBezTo>
                    <a:pt x="45" y="0"/>
                    <a:pt x="49" y="2"/>
                    <a:pt x="49" y="5"/>
                  </a:cubicBezTo>
                  <a:cubicBezTo>
                    <a:pt x="49" y="8"/>
                    <a:pt x="47" y="9"/>
                    <a:pt x="44" y="10"/>
                  </a:cubicBezTo>
                  <a:lnTo>
                    <a:pt x="37"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39"/>
            <p:cNvSpPr/>
            <p:nvPr/>
          </p:nvSpPr>
          <p:spPr>
            <a:xfrm>
              <a:off x="4551363" y="6399213"/>
              <a:ext cx="85725" cy="174625"/>
            </a:xfrm>
            <a:custGeom>
              <a:rect b="b" l="l" r="r" t="t"/>
              <a:pathLst>
                <a:path extrusionOk="0" h="51" w="25">
                  <a:moveTo>
                    <a:pt x="14" y="0"/>
                  </a:moveTo>
                  <a:cubicBezTo>
                    <a:pt x="13" y="10"/>
                    <a:pt x="13" y="10"/>
                    <a:pt x="13" y="10"/>
                  </a:cubicBezTo>
                  <a:cubicBezTo>
                    <a:pt x="25" y="10"/>
                    <a:pt x="25" y="10"/>
                    <a:pt x="25" y="10"/>
                  </a:cubicBezTo>
                  <a:cubicBezTo>
                    <a:pt x="25" y="13"/>
                    <a:pt x="25" y="13"/>
                    <a:pt x="25" y="13"/>
                  </a:cubicBezTo>
                  <a:cubicBezTo>
                    <a:pt x="12" y="13"/>
                    <a:pt x="12" y="13"/>
                    <a:pt x="12" y="13"/>
                  </a:cubicBezTo>
                  <a:cubicBezTo>
                    <a:pt x="7" y="37"/>
                    <a:pt x="7" y="37"/>
                    <a:pt x="7" y="37"/>
                  </a:cubicBezTo>
                  <a:cubicBezTo>
                    <a:pt x="7" y="39"/>
                    <a:pt x="7" y="40"/>
                    <a:pt x="7" y="41"/>
                  </a:cubicBezTo>
                  <a:cubicBezTo>
                    <a:pt x="7" y="44"/>
                    <a:pt x="9" y="46"/>
                    <a:pt x="12" y="46"/>
                  </a:cubicBezTo>
                  <a:cubicBezTo>
                    <a:pt x="14" y="46"/>
                    <a:pt x="17" y="46"/>
                    <a:pt x="20" y="44"/>
                  </a:cubicBezTo>
                  <a:cubicBezTo>
                    <a:pt x="20" y="47"/>
                    <a:pt x="20" y="47"/>
                    <a:pt x="20" y="47"/>
                  </a:cubicBezTo>
                  <a:cubicBezTo>
                    <a:pt x="14" y="50"/>
                    <a:pt x="10" y="51"/>
                    <a:pt x="7" y="51"/>
                  </a:cubicBezTo>
                  <a:cubicBezTo>
                    <a:pt x="2" y="51"/>
                    <a:pt x="0" y="48"/>
                    <a:pt x="0" y="43"/>
                  </a:cubicBezTo>
                  <a:cubicBezTo>
                    <a:pt x="0" y="41"/>
                    <a:pt x="0" y="40"/>
                    <a:pt x="0" y="37"/>
                  </a:cubicBezTo>
                  <a:cubicBezTo>
                    <a:pt x="5" y="13"/>
                    <a:pt x="5" y="13"/>
                    <a:pt x="5" y="13"/>
                  </a:cubicBezTo>
                  <a:cubicBezTo>
                    <a:pt x="0" y="14"/>
                    <a:pt x="0" y="14"/>
                    <a:pt x="0" y="14"/>
                  </a:cubicBezTo>
                  <a:cubicBezTo>
                    <a:pt x="0" y="11"/>
                    <a:pt x="0" y="11"/>
                    <a:pt x="0" y="11"/>
                  </a:cubicBezTo>
                  <a:cubicBezTo>
                    <a:pt x="6" y="8"/>
                    <a:pt x="6" y="8"/>
                    <a:pt x="6" y="8"/>
                  </a:cubicBezTo>
                  <a:cubicBezTo>
                    <a:pt x="10" y="0"/>
                    <a:pt x="10" y="0"/>
                    <a:pt x="10" y="0"/>
                  </a:cubicBezTo>
                  <a:lnTo>
                    <a:pt x="1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2" name="Google Shape;232;p39"/>
            <p:cNvSpPr/>
            <p:nvPr/>
          </p:nvSpPr>
          <p:spPr>
            <a:xfrm>
              <a:off x="4640263" y="6351588"/>
              <a:ext cx="146050" cy="222250"/>
            </a:xfrm>
            <a:custGeom>
              <a:rect b="b" l="l" r="r" t="t"/>
              <a:pathLst>
                <a:path extrusionOk="0" h="65" w="43">
                  <a:moveTo>
                    <a:pt x="21" y="0"/>
                  </a:moveTo>
                  <a:cubicBezTo>
                    <a:pt x="19" y="6"/>
                    <a:pt x="18" y="10"/>
                    <a:pt x="17" y="15"/>
                  </a:cubicBezTo>
                  <a:cubicBezTo>
                    <a:pt x="14" y="30"/>
                    <a:pt x="14" y="30"/>
                    <a:pt x="14" y="30"/>
                  </a:cubicBezTo>
                  <a:cubicBezTo>
                    <a:pt x="22" y="24"/>
                    <a:pt x="27" y="22"/>
                    <a:pt x="31" y="22"/>
                  </a:cubicBezTo>
                  <a:cubicBezTo>
                    <a:pt x="36" y="22"/>
                    <a:pt x="39" y="25"/>
                    <a:pt x="39" y="29"/>
                  </a:cubicBezTo>
                  <a:cubicBezTo>
                    <a:pt x="39" y="31"/>
                    <a:pt x="38" y="33"/>
                    <a:pt x="37" y="37"/>
                  </a:cubicBezTo>
                  <a:cubicBezTo>
                    <a:pt x="34" y="51"/>
                    <a:pt x="34" y="51"/>
                    <a:pt x="34" y="51"/>
                  </a:cubicBezTo>
                  <a:cubicBezTo>
                    <a:pt x="34" y="53"/>
                    <a:pt x="33" y="55"/>
                    <a:pt x="33" y="56"/>
                  </a:cubicBezTo>
                  <a:cubicBezTo>
                    <a:pt x="33" y="59"/>
                    <a:pt x="35" y="61"/>
                    <a:pt x="38" y="61"/>
                  </a:cubicBezTo>
                  <a:cubicBezTo>
                    <a:pt x="39" y="61"/>
                    <a:pt x="41" y="60"/>
                    <a:pt x="43" y="60"/>
                  </a:cubicBezTo>
                  <a:cubicBezTo>
                    <a:pt x="43" y="62"/>
                    <a:pt x="43" y="62"/>
                    <a:pt x="43" y="62"/>
                  </a:cubicBezTo>
                  <a:cubicBezTo>
                    <a:pt x="38" y="64"/>
                    <a:pt x="35" y="65"/>
                    <a:pt x="32" y="65"/>
                  </a:cubicBezTo>
                  <a:cubicBezTo>
                    <a:pt x="28" y="65"/>
                    <a:pt x="26" y="63"/>
                    <a:pt x="26" y="60"/>
                  </a:cubicBezTo>
                  <a:cubicBezTo>
                    <a:pt x="26" y="58"/>
                    <a:pt x="26" y="57"/>
                    <a:pt x="26" y="55"/>
                  </a:cubicBezTo>
                  <a:cubicBezTo>
                    <a:pt x="30" y="39"/>
                    <a:pt x="30" y="39"/>
                    <a:pt x="30" y="39"/>
                  </a:cubicBezTo>
                  <a:cubicBezTo>
                    <a:pt x="31" y="36"/>
                    <a:pt x="31" y="34"/>
                    <a:pt x="31" y="33"/>
                  </a:cubicBezTo>
                  <a:cubicBezTo>
                    <a:pt x="31" y="29"/>
                    <a:pt x="29" y="27"/>
                    <a:pt x="27" y="27"/>
                  </a:cubicBezTo>
                  <a:cubicBezTo>
                    <a:pt x="23" y="27"/>
                    <a:pt x="19" y="30"/>
                    <a:pt x="13" y="35"/>
                  </a:cubicBezTo>
                  <a:cubicBezTo>
                    <a:pt x="8" y="65"/>
                    <a:pt x="8" y="65"/>
                    <a:pt x="8" y="65"/>
                  </a:cubicBezTo>
                  <a:cubicBezTo>
                    <a:pt x="0" y="65"/>
                    <a:pt x="0" y="65"/>
                    <a:pt x="0" y="65"/>
                  </a:cubicBezTo>
                  <a:cubicBezTo>
                    <a:pt x="12" y="6"/>
                    <a:pt x="12" y="6"/>
                    <a:pt x="12" y="6"/>
                  </a:cubicBezTo>
                  <a:cubicBezTo>
                    <a:pt x="4" y="5"/>
                    <a:pt x="4" y="5"/>
                    <a:pt x="4" y="5"/>
                  </a:cubicBezTo>
                  <a:cubicBezTo>
                    <a:pt x="4" y="2"/>
                    <a:pt x="4" y="2"/>
                    <a:pt x="4" y="2"/>
                  </a:cubicBezTo>
                  <a:cubicBezTo>
                    <a:pt x="18" y="0"/>
                    <a:pt x="18" y="0"/>
                    <a:pt x="18" y="0"/>
                  </a:cubicBezTo>
                  <a:lnTo>
                    <a:pt x="21"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3" name="Google Shape;233;p39"/>
            <p:cNvSpPr/>
            <p:nvPr/>
          </p:nvSpPr>
          <p:spPr>
            <a:xfrm>
              <a:off x="4803775" y="6427788"/>
              <a:ext cx="104775" cy="146050"/>
            </a:xfrm>
            <a:custGeom>
              <a:rect b="b" l="l" r="r" t="t"/>
              <a:pathLst>
                <a:path extrusionOk="0" h="43" w="31">
                  <a:moveTo>
                    <a:pt x="30" y="35"/>
                  </a:moveTo>
                  <a:cubicBezTo>
                    <a:pt x="24" y="41"/>
                    <a:pt x="19" y="43"/>
                    <a:pt x="13" y="43"/>
                  </a:cubicBezTo>
                  <a:cubicBezTo>
                    <a:pt x="5" y="43"/>
                    <a:pt x="0" y="37"/>
                    <a:pt x="0" y="27"/>
                  </a:cubicBezTo>
                  <a:cubicBezTo>
                    <a:pt x="0" y="18"/>
                    <a:pt x="4" y="10"/>
                    <a:pt x="11" y="5"/>
                  </a:cubicBezTo>
                  <a:cubicBezTo>
                    <a:pt x="14" y="2"/>
                    <a:pt x="19" y="0"/>
                    <a:pt x="22" y="0"/>
                  </a:cubicBezTo>
                  <a:cubicBezTo>
                    <a:pt x="28" y="0"/>
                    <a:pt x="31" y="4"/>
                    <a:pt x="31" y="9"/>
                  </a:cubicBezTo>
                  <a:cubicBezTo>
                    <a:pt x="31" y="17"/>
                    <a:pt x="23" y="22"/>
                    <a:pt x="7" y="23"/>
                  </a:cubicBezTo>
                  <a:cubicBezTo>
                    <a:pt x="7" y="24"/>
                    <a:pt x="7" y="26"/>
                    <a:pt x="7" y="27"/>
                  </a:cubicBezTo>
                  <a:cubicBezTo>
                    <a:pt x="7" y="34"/>
                    <a:pt x="10" y="38"/>
                    <a:pt x="16" y="38"/>
                  </a:cubicBezTo>
                  <a:cubicBezTo>
                    <a:pt x="20" y="38"/>
                    <a:pt x="25" y="36"/>
                    <a:pt x="30" y="31"/>
                  </a:cubicBezTo>
                  <a:lnTo>
                    <a:pt x="30" y="35"/>
                  </a:lnTo>
                  <a:close/>
                  <a:moveTo>
                    <a:pt x="20" y="17"/>
                  </a:moveTo>
                  <a:cubicBezTo>
                    <a:pt x="23" y="14"/>
                    <a:pt x="25" y="12"/>
                    <a:pt x="25" y="9"/>
                  </a:cubicBezTo>
                  <a:cubicBezTo>
                    <a:pt x="25" y="6"/>
                    <a:pt x="23" y="4"/>
                    <a:pt x="20" y="4"/>
                  </a:cubicBezTo>
                  <a:cubicBezTo>
                    <a:pt x="15" y="4"/>
                    <a:pt x="10" y="10"/>
                    <a:pt x="8" y="20"/>
                  </a:cubicBezTo>
                  <a:cubicBezTo>
                    <a:pt x="13" y="20"/>
                    <a:pt x="17" y="19"/>
                    <a:pt x="20"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 name="Google Shape;234;p39"/>
            <p:cNvSpPr/>
            <p:nvPr/>
          </p:nvSpPr>
          <p:spPr>
            <a:xfrm>
              <a:off x="4976813" y="6369050"/>
              <a:ext cx="169863" cy="204788"/>
            </a:xfrm>
            <a:custGeom>
              <a:rect b="b" l="l" r="r" t="t"/>
              <a:pathLst>
                <a:path extrusionOk="0" h="60" w="50">
                  <a:moveTo>
                    <a:pt x="28" y="0"/>
                  </a:moveTo>
                  <a:cubicBezTo>
                    <a:pt x="36" y="0"/>
                    <a:pt x="40" y="1"/>
                    <a:pt x="43" y="3"/>
                  </a:cubicBezTo>
                  <a:cubicBezTo>
                    <a:pt x="48" y="5"/>
                    <a:pt x="50" y="9"/>
                    <a:pt x="50" y="15"/>
                  </a:cubicBezTo>
                  <a:cubicBezTo>
                    <a:pt x="50" y="28"/>
                    <a:pt x="39" y="37"/>
                    <a:pt x="23" y="37"/>
                  </a:cubicBezTo>
                  <a:cubicBezTo>
                    <a:pt x="22" y="37"/>
                    <a:pt x="21" y="37"/>
                    <a:pt x="18" y="37"/>
                  </a:cubicBezTo>
                  <a:cubicBezTo>
                    <a:pt x="14" y="54"/>
                    <a:pt x="14" y="54"/>
                    <a:pt x="14" y="54"/>
                  </a:cubicBezTo>
                  <a:cubicBezTo>
                    <a:pt x="15" y="56"/>
                    <a:pt x="15" y="56"/>
                    <a:pt x="15" y="56"/>
                  </a:cubicBezTo>
                  <a:cubicBezTo>
                    <a:pt x="21" y="56"/>
                    <a:pt x="21" y="56"/>
                    <a:pt x="21" y="56"/>
                  </a:cubicBezTo>
                  <a:cubicBezTo>
                    <a:pt x="21" y="60"/>
                    <a:pt x="21" y="60"/>
                    <a:pt x="21" y="60"/>
                  </a:cubicBezTo>
                  <a:cubicBezTo>
                    <a:pt x="0" y="60"/>
                    <a:pt x="0" y="60"/>
                    <a:pt x="0" y="60"/>
                  </a:cubicBezTo>
                  <a:cubicBezTo>
                    <a:pt x="0" y="56"/>
                    <a:pt x="0" y="56"/>
                    <a:pt x="0" y="56"/>
                  </a:cubicBezTo>
                  <a:cubicBezTo>
                    <a:pt x="5" y="56"/>
                    <a:pt x="5" y="56"/>
                    <a:pt x="5" y="56"/>
                  </a:cubicBezTo>
                  <a:cubicBezTo>
                    <a:pt x="7" y="54"/>
                    <a:pt x="7" y="54"/>
                    <a:pt x="7" y="54"/>
                  </a:cubicBezTo>
                  <a:cubicBezTo>
                    <a:pt x="16" y="6"/>
                    <a:pt x="16" y="6"/>
                    <a:pt x="16" y="6"/>
                  </a:cubicBezTo>
                  <a:cubicBezTo>
                    <a:pt x="15" y="4"/>
                    <a:pt x="15" y="4"/>
                    <a:pt x="15" y="4"/>
                  </a:cubicBezTo>
                  <a:cubicBezTo>
                    <a:pt x="10" y="4"/>
                    <a:pt x="10" y="4"/>
                    <a:pt x="10" y="4"/>
                  </a:cubicBezTo>
                  <a:cubicBezTo>
                    <a:pt x="10" y="0"/>
                    <a:pt x="10" y="0"/>
                    <a:pt x="10" y="0"/>
                  </a:cubicBezTo>
                  <a:lnTo>
                    <a:pt x="28" y="0"/>
                  </a:lnTo>
                  <a:close/>
                  <a:moveTo>
                    <a:pt x="18" y="33"/>
                  </a:moveTo>
                  <a:cubicBezTo>
                    <a:pt x="20" y="33"/>
                    <a:pt x="21" y="33"/>
                    <a:pt x="22" y="33"/>
                  </a:cubicBezTo>
                  <a:cubicBezTo>
                    <a:pt x="35" y="33"/>
                    <a:pt x="42" y="27"/>
                    <a:pt x="42" y="16"/>
                  </a:cubicBezTo>
                  <a:cubicBezTo>
                    <a:pt x="42" y="8"/>
                    <a:pt x="37" y="4"/>
                    <a:pt x="28" y="4"/>
                  </a:cubicBezTo>
                  <a:cubicBezTo>
                    <a:pt x="27" y="4"/>
                    <a:pt x="27" y="4"/>
                    <a:pt x="24" y="4"/>
                  </a:cubicBezTo>
                  <a:lnTo>
                    <a:pt x="18" y="3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p39"/>
            <p:cNvSpPr/>
            <p:nvPr/>
          </p:nvSpPr>
          <p:spPr>
            <a:xfrm>
              <a:off x="5156200" y="6427788"/>
              <a:ext cx="206375" cy="146050"/>
            </a:xfrm>
            <a:custGeom>
              <a:rect b="b" l="l" r="r" t="t"/>
              <a:pathLst>
                <a:path extrusionOk="0" h="43" w="61">
                  <a:moveTo>
                    <a:pt x="13" y="0"/>
                  </a:moveTo>
                  <a:cubicBezTo>
                    <a:pt x="15" y="35"/>
                    <a:pt x="15" y="35"/>
                    <a:pt x="15" y="35"/>
                  </a:cubicBezTo>
                  <a:cubicBezTo>
                    <a:pt x="25" y="16"/>
                    <a:pt x="27" y="12"/>
                    <a:pt x="31" y="2"/>
                  </a:cubicBezTo>
                  <a:cubicBezTo>
                    <a:pt x="37" y="1"/>
                    <a:pt x="37" y="1"/>
                    <a:pt x="37" y="1"/>
                  </a:cubicBezTo>
                  <a:cubicBezTo>
                    <a:pt x="37" y="12"/>
                    <a:pt x="38" y="21"/>
                    <a:pt x="39" y="36"/>
                  </a:cubicBezTo>
                  <a:cubicBezTo>
                    <a:pt x="41" y="33"/>
                    <a:pt x="42" y="32"/>
                    <a:pt x="43" y="30"/>
                  </a:cubicBezTo>
                  <a:cubicBezTo>
                    <a:pt x="48" y="23"/>
                    <a:pt x="52" y="17"/>
                    <a:pt x="53" y="12"/>
                  </a:cubicBezTo>
                  <a:cubicBezTo>
                    <a:pt x="52" y="2"/>
                    <a:pt x="52" y="2"/>
                    <a:pt x="52" y="2"/>
                  </a:cubicBezTo>
                  <a:cubicBezTo>
                    <a:pt x="53" y="1"/>
                    <a:pt x="54" y="0"/>
                    <a:pt x="56" y="0"/>
                  </a:cubicBezTo>
                  <a:cubicBezTo>
                    <a:pt x="59" y="0"/>
                    <a:pt x="61" y="2"/>
                    <a:pt x="61" y="5"/>
                  </a:cubicBezTo>
                  <a:cubicBezTo>
                    <a:pt x="61" y="11"/>
                    <a:pt x="56" y="19"/>
                    <a:pt x="38" y="43"/>
                  </a:cubicBezTo>
                  <a:cubicBezTo>
                    <a:pt x="33" y="43"/>
                    <a:pt x="33" y="43"/>
                    <a:pt x="33" y="43"/>
                  </a:cubicBezTo>
                  <a:cubicBezTo>
                    <a:pt x="31" y="12"/>
                    <a:pt x="31" y="12"/>
                    <a:pt x="31" y="12"/>
                  </a:cubicBezTo>
                  <a:cubicBezTo>
                    <a:pt x="27" y="20"/>
                    <a:pt x="23" y="26"/>
                    <a:pt x="14" y="43"/>
                  </a:cubicBezTo>
                  <a:cubicBezTo>
                    <a:pt x="8" y="43"/>
                    <a:pt x="8" y="43"/>
                    <a:pt x="8" y="43"/>
                  </a:cubicBezTo>
                  <a:cubicBezTo>
                    <a:pt x="9" y="41"/>
                    <a:pt x="9" y="41"/>
                    <a:pt x="9" y="41"/>
                  </a:cubicBezTo>
                  <a:cubicBezTo>
                    <a:pt x="7" y="6"/>
                    <a:pt x="7" y="6"/>
                    <a:pt x="7" y="6"/>
                  </a:cubicBezTo>
                  <a:cubicBezTo>
                    <a:pt x="0" y="5"/>
                    <a:pt x="0" y="5"/>
                    <a:pt x="0" y="5"/>
                  </a:cubicBezTo>
                  <a:cubicBezTo>
                    <a:pt x="0" y="3"/>
                    <a:pt x="0" y="3"/>
                    <a:pt x="0" y="3"/>
                  </a:cubicBezTo>
                  <a:cubicBezTo>
                    <a:pt x="10" y="0"/>
                    <a:pt x="10" y="0"/>
                    <a:pt x="10" y="0"/>
                  </a:cubicBezTo>
                  <a:lnTo>
                    <a:pt x="1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 name="Google Shape;236;p39"/>
            <p:cNvSpPr/>
            <p:nvPr/>
          </p:nvSpPr>
          <p:spPr>
            <a:xfrm>
              <a:off x="5373688" y="6365875"/>
              <a:ext cx="173038" cy="211138"/>
            </a:xfrm>
            <a:custGeom>
              <a:rect b="b" l="l" r="r" t="t"/>
              <a:pathLst>
                <a:path extrusionOk="0" h="62" w="51">
                  <a:moveTo>
                    <a:pt x="49" y="17"/>
                  </a:moveTo>
                  <a:cubicBezTo>
                    <a:pt x="45" y="17"/>
                    <a:pt x="45" y="17"/>
                    <a:pt x="45" y="17"/>
                  </a:cubicBezTo>
                  <a:cubicBezTo>
                    <a:pt x="45" y="9"/>
                    <a:pt x="45" y="9"/>
                    <a:pt x="45" y="9"/>
                  </a:cubicBezTo>
                  <a:cubicBezTo>
                    <a:pt x="44" y="7"/>
                    <a:pt x="44" y="7"/>
                    <a:pt x="44" y="7"/>
                  </a:cubicBezTo>
                  <a:cubicBezTo>
                    <a:pt x="41" y="5"/>
                    <a:pt x="39" y="5"/>
                    <a:pt x="35" y="5"/>
                  </a:cubicBezTo>
                  <a:cubicBezTo>
                    <a:pt x="20" y="5"/>
                    <a:pt x="9" y="19"/>
                    <a:pt x="9" y="38"/>
                  </a:cubicBezTo>
                  <a:cubicBezTo>
                    <a:pt x="9" y="50"/>
                    <a:pt x="15" y="57"/>
                    <a:pt x="27" y="57"/>
                  </a:cubicBezTo>
                  <a:cubicBezTo>
                    <a:pt x="29" y="57"/>
                    <a:pt x="31" y="57"/>
                    <a:pt x="34" y="56"/>
                  </a:cubicBezTo>
                  <a:cubicBezTo>
                    <a:pt x="36" y="55"/>
                    <a:pt x="36" y="55"/>
                    <a:pt x="36" y="55"/>
                  </a:cubicBezTo>
                  <a:cubicBezTo>
                    <a:pt x="40" y="45"/>
                    <a:pt x="40" y="45"/>
                    <a:pt x="40" y="45"/>
                  </a:cubicBezTo>
                  <a:cubicBezTo>
                    <a:pt x="44" y="45"/>
                    <a:pt x="44" y="45"/>
                    <a:pt x="44" y="45"/>
                  </a:cubicBezTo>
                  <a:cubicBezTo>
                    <a:pt x="41" y="59"/>
                    <a:pt x="41" y="59"/>
                    <a:pt x="41" y="59"/>
                  </a:cubicBezTo>
                  <a:cubicBezTo>
                    <a:pt x="34" y="61"/>
                    <a:pt x="29" y="62"/>
                    <a:pt x="24" y="62"/>
                  </a:cubicBezTo>
                  <a:cubicBezTo>
                    <a:pt x="9" y="62"/>
                    <a:pt x="0" y="52"/>
                    <a:pt x="0" y="37"/>
                  </a:cubicBezTo>
                  <a:cubicBezTo>
                    <a:pt x="0" y="17"/>
                    <a:pt x="16" y="0"/>
                    <a:pt x="35" y="0"/>
                  </a:cubicBezTo>
                  <a:cubicBezTo>
                    <a:pt x="40" y="0"/>
                    <a:pt x="45" y="1"/>
                    <a:pt x="51" y="3"/>
                  </a:cubicBezTo>
                  <a:lnTo>
                    <a:pt x="49" y="1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 name="Google Shape;237;p39"/>
            <p:cNvSpPr/>
            <p:nvPr/>
          </p:nvSpPr>
          <p:spPr>
            <a:xfrm>
              <a:off x="5611813" y="6427788"/>
              <a:ext cx="146050" cy="146050"/>
            </a:xfrm>
            <a:custGeom>
              <a:rect b="b" l="l" r="r" t="t"/>
              <a:pathLst>
                <a:path extrusionOk="0" h="43" w="43">
                  <a:moveTo>
                    <a:pt x="15" y="0"/>
                  </a:moveTo>
                  <a:cubicBezTo>
                    <a:pt x="14" y="9"/>
                    <a:pt x="14" y="9"/>
                    <a:pt x="14" y="9"/>
                  </a:cubicBezTo>
                  <a:cubicBezTo>
                    <a:pt x="22" y="2"/>
                    <a:pt x="26" y="0"/>
                    <a:pt x="31" y="0"/>
                  </a:cubicBezTo>
                  <a:cubicBezTo>
                    <a:pt x="35" y="0"/>
                    <a:pt x="38" y="3"/>
                    <a:pt x="38" y="7"/>
                  </a:cubicBezTo>
                  <a:cubicBezTo>
                    <a:pt x="38" y="9"/>
                    <a:pt x="38" y="10"/>
                    <a:pt x="37" y="15"/>
                  </a:cubicBezTo>
                  <a:cubicBezTo>
                    <a:pt x="34" y="29"/>
                    <a:pt x="34" y="29"/>
                    <a:pt x="34" y="29"/>
                  </a:cubicBezTo>
                  <a:cubicBezTo>
                    <a:pt x="33" y="32"/>
                    <a:pt x="33" y="33"/>
                    <a:pt x="33" y="34"/>
                  </a:cubicBezTo>
                  <a:cubicBezTo>
                    <a:pt x="33" y="37"/>
                    <a:pt x="35" y="39"/>
                    <a:pt x="38" y="39"/>
                  </a:cubicBezTo>
                  <a:cubicBezTo>
                    <a:pt x="39" y="39"/>
                    <a:pt x="40" y="38"/>
                    <a:pt x="43" y="38"/>
                  </a:cubicBezTo>
                  <a:cubicBezTo>
                    <a:pt x="43" y="40"/>
                    <a:pt x="43" y="40"/>
                    <a:pt x="43" y="40"/>
                  </a:cubicBezTo>
                  <a:cubicBezTo>
                    <a:pt x="37" y="43"/>
                    <a:pt x="35" y="43"/>
                    <a:pt x="32" y="43"/>
                  </a:cubicBezTo>
                  <a:cubicBezTo>
                    <a:pt x="28" y="43"/>
                    <a:pt x="26" y="41"/>
                    <a:pt x="26" y="38"/>
                  </a:cubicBezTo>
                  <a:cubicBezTo>
                    <a:pt x="26" y="37"/>
                    <a:pt x="26" y="35"/>
                    <a:pt x="26" y="33"/>
                  </a:cubicBezTo>
                  <a:cubicBezTo>
                    <a:pt x="30" y="17"/>
                    <a:pt x="30" y="17"/>
                    <a:pt x="30" y="17"/>
                  </a:cubicBezTo>
                  <a:cubicBezTo>
                    <a:pt x="31" y="15"/>
                    <a:pt x="31" y="12"/>
                    <a:pt x="31" y="11"/>
                  </a:cubicBezTo>
                  <a:cubicBezTo>
                    <a:pt x="31" y="7"/>
                    <a:pt x="29" y="5"/>
                    <a:pt x="26" y="5"/>
                  </a:cubicBezTo>
                  <a:cubicBezTo>
                    <a:pt x="23" y="5"/>
                    <a:pt x="19" y="8"/>
                    <a:pt x="13" y="13"/>
                  </a:cubicBezTo>
                  <a:cubicBezTo>
                    <a:pt x="8" y="43"/>
                    <a:pt x="8" y="43"/>
                    <a:pt x="8" y="43"/>
                  </a:cubicBezTo>
                  <a:cubicBezTo>
                    <a:pt x="0" y="43"/>
                    <a:pt x="0" y="43"/>
                    <a:pt x="0" y="43"/>
                  </a:cubicBezTo>
                  <a:cubicBezTo>
                    <a:pt x="7" y="7"/>
                    <a:pt x="7" y="7"/>
                    <a:pt x="7" y="7"/>
                  </a:cubicBezTo>
                  <a:cubicBezTo>
                    <a:pt x="0" y="5"/>
                    <a:pt x="0" y="5"/>
                    <a:pt x="0" y="5"/>
                  </a:cubicBezTo>
                  <a:cubicBezTo>
                    <a:pt x="0" y="3"/>
                    <a:pt x="0" y="3"/>
                    <a:pt x="0" y="3"/>
                  </a:cubicBezTo>
                  <a:cubicBezTo>
                    <a:pt x="13" y="0"/>
                    <a:pt x="13" y="0"/>
                    <a:pt x="13" y="0"/>
                  </a:cubicBezTo>
                  <a:lnTo>
                    <a:pt x="1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 name="Google Shape;238;p39"/>
            <p:cNvSpPr/>
            <p:nvPr/>
          </p:nvSpPr>
          <p:spPr>
            <a:xfrm>
              <a:off x="5773738" y="6427788"/>
              <a:ext cx="106363" cy="146050"/>
            </a:xfrm>
            <a:custGeom>
              <a:rect b="b" l="l" r="r" t="t"/>
              <a:pathLst>
                <a:path extrusionOk="0" h="43" w="31">
                  <a:moveTo>
                    <a:pt x="30" y="35"/>
                  </a:moveTo>
                  <a:cubicBezTo>
                    <a:pt x="24" y="41"/>
                    <a:pt x="19" y="43"/>
                    <a:pt x="13" y="43"/>
                  </a:cubicBezTo>
                  <a:cubicBezTo>
                    <a:pt x="5" y="43"/>
                    <a:pt x="0" y="37"/>
                    <a:pt x="0" y="27"/>
                  </a:cubicBezTo>
                  <a:cubicBezTo>
                    <a:pt x="0" y="18"/>
                    <a:pt x="4" y="10"/>
                    <a:pt x="10" y="5"/>
                  </a:cubicBezTo>
                  <a:cubicBezTo>
                    <a:pt x="14" y="2"/>
                    <a:pt x="18" y="0"/>
                    <a:pt x="22" y="0"/>
                  </a:cubicBezTo>
                  <a:cubicBezTo>
                    <a:pt x="27" y="0"/>
                    <a:pt x="31" y="4"/>
                    <a:pt x="31" y="9"/>
                  </a:cubicBezTo>
                  <a:cubicBezTo>
                    <a:pt x="31" y="17"/>
                    <a:pt x="22" y="22"/>
                    <a:pt x="7" y="23"/>
                  </a:cubicBezTo>
                  <a:cubicBezTo>
                    <a:pt x="7" y="24"/>
                    <a:pt x="7" y="26"/>
                    <a:pt x="7" y="27"/>
                  </a:cubicBezTo>
                  <a:cubicBezTo>
                    <a:pt x="7" y="34"/>
                    <a:pt x="10" y="38"/>
                    <a:pt x="16" y="38"/>
                  </a:cubicBezTo>
                  <a:cubicBezTo>
                    <a:pt x="20" y="38"/>
                    <a:pt x="24" y="36"/>
                    <a:pt x="30" y="31"/>
                  </a:cubicBezTo>
                  <a:lnTo>
                    <a:pt x="30" y="35"/>
                  </a:lnTo>
                  <a:close/>
                  <a:moveTo>
                    <a:pt x="19" y="17"/>
                  </a:moveTo>
                  <a:cubicBezTo>
                    <a:pt x="23" y="14"/>
                    <a:pt x="25" y="12"/>
                    <a:pt x="25" y="9"/>
                  </a:cubicBezTo>
                  <a:cubicBezTo>
                    <a:pt x="25" y="6"/>
                    <a:pt x="23" y="4"/>
                    <a:pt x="20" y="4"/>
                  </a:cubicBezTo>
                  <a:cubicBezTo>
                    <a:pt x="15" y="4"/>
                    <a:pt x="10" y="10"/>
                    <a:pt x="7" y="20"/>
                  </a:cubicBezTo>
                  <a:cubicBezTo>
                    <a:pt x="13" y="20"/>
                    <a:pt x="16" y="19"/>
                    <a:pt x="19" y="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9" name="Google Shape;239;p39"/>
            <p:cNvSpPr/>
            <p:nvPr/>
          </p:nvSpPr>
          <p:spPr>
            <a:xfrm>
              <a:off x="5902325" y="6399213"/>
              <a:ext cx="88900" cy="174625"/>
            </a:xfrm>
            <a:custGeom>
              <a:rect b="b" l="l" r="r" t="t"/>
              <a:pathLst>
                <a:path extrusionOk="0" h="51" w="26">
                  <a:moveTo>
                    <a:pt x="15" y="0"/>
                  </a:moveTo>
                  <a:cubicBezTo>
                    <a:pt x="13" y="10"/>
                    <a:pt x="13" y="10"/>
                    <a:pt x="13" y="10"/>
                  </a:cubicBezTo>
                  <a:cubicBezTo>
                    <a:pt x="26" y="10"/>
                    <a:pt x="26" y="10"/>
                    <a:pt x="26" y="10"/>
                  </a:cubicBezTo>
                  <a:cubicBezTo>
                    <a:pt x="26" y="13"/>
                    <a:pt x="26" y="13"/>
                    <a:pt x="26" y="13"/>
                  </a:cubicBezTo>
                  <a:cubicBezTo>
                    <a:pt x="13" y="13"/>
                    <a:pt x="13" y="13"/>
                    <a:pt x="13" y="13"/>
                  </a:cubicBezTo>
                  <a:cubicBezTo>
                    <a:pt x="8" y="37"/>
                    <a:pt x="8" y="37"/>
                    <a:pt x="8" y="37"/>
                  </a:cubicBezTo>
                  <a:cubicBezTo>
                    <a:pt x="8" y="39"/>
                    <a:pt x="8" y="40"/>
                    <a:pt x="8" y="41"/>
                  </a:cubicBezTo>
                  <a:cubicBezTo>
                    <a:pt x="8" y="44"/>
                    <a:pt x="9" y="46"/>
                    <a:pt x="13" y="46"/>
                  </a:cubicBezTo>
                  <a:cubicBezTo>
                    <a:pt x="15" y="46"/>
                    <a:pt x="18" y="46"/>
                    <a:pt x="21" y="44"/>
                  </a:cubicBezTo>
                  <a:cubicBezTo>
                    <a:pt x="21" y="47"/>
                    <a:pt x="21" y="47"/>
                    <a:pt x="21" y="47"/>
                  </a:cubicBezTo>
                  <a:cubicBezTo>
                    <a:pt x="15" y="50"/>
                    <a:pt x="11" y="51"/>
                    <a:pt x="7" y="51"/>
                  </a:cubicBezTo>
                  <a:cubicBezTo>
                    <a:pt x="3" y="51"/>
                    <a:pt x="0" y="48"/>
                    <a:pt x="0" y="43"/>
                  </a:cubicBezTo>
                  <a:cubicBezTo>
                    <a:pt x="0" y="41"/>
                    <a:pt x="1" y="40"/>
                    <a:pt x="1" y="37"/>
                  </a:cubicBezTo>
                  <a:cubicBezTo>
                    <a:pt x="6" y="13"/>
                    <a:pt x="6" y="13"/>
                    <a:pt x="6" y="13"/>
                  </a:cubicBezTo>
                  <a:cubicBezTo>
                    <a:pt x="0" y="14"/>
                    <a:pt x="0" y="14"/>
                    <a:pt x="0" y="14"/>
                  </a:cubicBezTo>
                  <a:cubicBezTo>
                    <a:pt x="0" y="11"/>
                    <a:pt x="0" y="11"/>
                    <a:pt x="0" y="11"/>
                  </a:cubicBezTo>
                  <a:cubicBezTo>
                    <a:pt x="7" y="8"/>
                    <a:pt x="7" y="8"/>
                    <a:pt x="7" y="8"/>
                  </a:cubicBezTo>
                  <a:cubicBezTo>
                    <a:pt x="11" y="0"/>
                    <a:pt x="11" y="0"/>
                    <a:pt x="11" y="0"/>
                  </a:cubicBezTo>
                  <a:lnTo>
                    <a:pt x="1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 name="Google Shape;240;p39"/>
            <p:cNvSpPr/>
            <p:nvPr/>
          </p:nvSpPr>
          <p:spPr>
            <a:xfrm>
              <a:off x="6000750" y="6427788"/>
              <a:ext cx="204788" cy="146050"/>
            </a:xfrm>
            <a:custGeom>
              <a:rect b="b" l="l" r="r" t="t"/>
              <a:pathLst>
                <a:path extrusionOk="0" h="43" w="60">
                  <a:moveTo>
                    <a:pt x="13" y="0"/>
                  </a:moveTo>
                  <a:cubicBezTo>
                    <a:pt x="15" y="35"/>
                    <a:pt x="15" y="35"/>
                    <a:pt x="15" y="35"/>
                  </a:cubicBezTo>
                  <a:cubicBezTo>
                    <a:pt x="25" y="16"/>
                    <a:pt x="27" y="12"/>
                    <a:pt x="31" y="2"/>
                  </a:cubicBezTo>
                  <a:cubicBezTo>
                    <a:pt x="37" y="1"/>
                    <a:pt x="37" y="1"/>
                    <a:pt x="37" y="1"/>
                  </a:cubicBezTo>
                  <a:cubicBezTo>
                    <a:pt x="37" y="12"/>
                    <a:pt x="38" y="21"/>
                    <a:pt x="39" y="36"/>
                  </a:cubicBezTo>
                  <a:cubicBezTo>
                    <a:pt x="41" y="33"/>
                    <a:pt x="42" y="32"/>
                    <a:pt x="43" y="30"/>
                  </a:cubicBezTo>
                  <a:cubicBezTo>
                    <a:pt x="48" y="23"/>
                    <a:pt x="52" y="17"/>
                    <a:pt x="53" y="12"/>
                  </a:cubicBezTo>
                  <a:cubicBezTo>
                    <a:pt x="51" y="2"/>
                    <a:pt x="51" y="2"/>
                    <a:pt x="51" y="2"/>
                  </a:cubicBezTo>
                  <a:cubicBezTo>
                    <a:pt x="53" y="1"/>
                    <a:pt x="54" y="0"/>
                    <a:pt x="56" y="0"/>
                  </a:cubicBezTo>
                  <a:cubicBezTo>
                    <a:pt x="59" y="0"/>
                    <a:pt x="60" y="2"/>
                    <a:pt x="60" y="5"/>
                  </a:cubicBezTo>
                  <a:cubicBezTo>
                    <a:pt x="60" y="11"/>
                    <a:pt x="56" y="19"/>
                    <a:pt x="38" y="43"/>
                  </a:cubicBezTo>
                  <a:cubicBezTo>
                    <a:pt x="33" y="43"/>
                    <a:pt x="33" y="43"/>
                    <a:pt x="33" y="43"/>
                  </a:cubicBezTo>
                  <a:cubicBezTo>
                    <a:pt x="31" y="12"/>
                    <a:pt x="31" y="12"/>
                    <a:pt x="31" y="12"/>
                  </a:cubicBezTo>
                  <a:cubicBezTo>
                    <a:pt x="27" y="20"/>
                    <a:pt x="23" y="26"/>
                    <a:pt x="14" y="43"/>
                  </a:cubicBezTo>
                  <a:cubicBezTo>
                    <a:pt x="8" y="43"/>
                    <a:pt x="8" y="43"/>
                    <a:pt x="8" y="43"/>
                  </a:cubicBezTo>
                  <a:cubicBezTo>
                    <a:pt x="9" y="41"/>
                    <a:pt x="9" y="41"/>
                    <a:pt x="9" y="41"/>
                  </a:cubicBezTo>
                  <a:cubicBezTo>
                    <a:pt x="6" y="6"/>
                    <a:pt x="6" y="6"/>
                    <a:pt x="6" y="6"/>
                  </a:cubicBezTo>
                  <a:cubicBezTo>
                    <a:pt x="0" y="5"/>
                    <a:pt x="0" y="5"/>
                    <a:pt x="0" y="5"/>
                  </a:cubicBezTo>
                  <a:cubicBezTo>
                    <a:pt x="0" y="3"/>
                    <a:pt x="0" y="3"/>
                    <a:pt x="0" y="3"/>
                  </a:cubicBezTo>
                  <a:cubicBezTo>
                    <a:pt x="10" y="0"/>
                    <a:pt x="10" y="0"/>
                    <a:pt x="10" y="0"/>
                  </a:cubicBezTo>
                  <a:lnTo>
                    <a:pt x="1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 name="Google Shape;241;p39"/>
            <p:cNvSpPr/>
            <p:nvPr/>
          </p:nvSpPr>
          <p:spPr>
            <a:xfrm>
              <a:off x="6208713" y="6427788"/>
              <a:ext cx="128588" cy="146050"/>
            </a:xfrm>
            <a:custGeom>
              <a:rect b="b" l="l" r="r" t="t"/>
              <a:pathLst>
                <a:path extrusionOk="0" h="43" w="38">
                  <a:moveTo>
                    <a:pt x="38" y="17"/>
                  </a:moveTo>
                  <a:cubicBezTo>
                    <a:pt x="38" y="31"/>
                    <a:pt x="28" y="43"/>
                    <a:pt x="15" y="43"/>
                  </a:cubicBezTo>
                  <a:cubicBezTo>
                    <a:pt x="6" y="43"/>
                    <a:pt x="0" y="37"/>
                    <a:pt x="0" y="27"/>
                  </a:cubicBezTo>
                  <a:cubicBezTo>
                    <a:pt x="0" y="12"/>
                    <a:pt x="10" y="0"/>
                    <a:pt x="23" y="0"/>
                  </a:cubicBezTo>
                  <a:cubicBezTo>
                    <a:pt x="32" y="0"/>
                    <a:pt x="38" y="7"/>
                    <a:pt x="38" y="17"/>
                  </a:cubicBezTo>
                  <a:close/>
                  <a:moveTo>
                    <a:pt x="8" y="26"/>
                  </a:moveTo>
                  <a:cubicBezTo>
                    <a:pt x="8" y="35"/>
                    <a:pt x="11" y="40"/>
                    <a:pt x="16" y="40"/>
                  </a:cubicBezTo>
                  <a:cubicBezTo>
                    <a:pt x="24" y="40"/>
                    <a:pt x="30" y="30"/>
                    <a:pt x="30" y="17"/>
                  </a:cubicBezTo>
                  <a:cubicBezTo>
                    <a:pt x="30" y="8"/>
                    <a:pt x="27" y="4"/>
                    <a:pt x="22" y="4"/>
                  </a:cubicBezTo>
                  <a:cubicBezTo>
                    <a:pt x="14" y="4"/>
                    <a:pt x="8" y="14"/>
                    <a:pt x="8" y="26"/>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 name="Google Shape;242;p39"/>
            <p:cNvSpPr/>
            <p:nvPr/>
          </p:nvSpPr>
          <p:spPr>
            <a:xfrm>
              <a:off x="6354763" y="6427788"/>
              <a:ext cx="111125" cy="146050"/>
            </a:xfrm>
            <a:custGeom>
              <a:rect b="b" l="l" r="r" t="t"/>
              <a:pathLst>
                <a:path extrusionOk="0" h="43" w="33">
                  <a:moveTo>
                    <a:pt x="15" y="0"/>
                  </a:moveTo>
                  <a:cubicBezTo>
                    <a:pt x="12" y="12"/>
                    <a:pt x="12" y="12"/>
                    <a:pt x="12" y="12"/>
                  </a:cubicBezTo>
                  <a:cubicBezTo>
                    <a:pt x="19" y="4"/>
                    <a:pt x="23" y="0"/>
                    <a:pt x="28" y="0"/>
                  </a:cubicBezTo>
                  <a:cubicBezTo>
                    <a:pt x="31" y="0"/>
                    <a:pt x="33" y="2"/>
                    <a:pt x="33" y="5"/>
                  </a:cubicBezTo>
                  <a:cubicBezTo>
                    <a:pt x="33" y="8"/>
                    <a:pt x="30" y="10"/>
                    <a:pt x="27" y="10"/>
                  </a:cubicBezTo>
                  <a:cubicBezTo>
                    <a:pt x="26" y="10"/>
                    <a:pt x="26" y="10"/>
                    <a:pt x="26" y="10"/>
                  </a:cubicBezTo>
                  <a:cubicBezTo>
                    <a:pt x="24" y="6"/>
                    <a:pt x="24" y="6"/>
                    <a:pt x="24" y="6"/>
                  </a:cubicBezTo>
                  <a:cubicBezTo>
                    <a:pt x="16" y="9"/>
                    <a:pt x="13" y="13"/>
                    <a:pt x="11" y="22"/>
                  </a:cubicBezTo>
                  <a:cubicBezTo>
                    <a:pt x="8" y="43"/>
                    <a:pt x="8" y="43"/>
                    <a:pt x="8" y="43"/>
                  </a:cubicBezTo>
                  <a:cubicBezTo>
                    <a:pt x="0" y="43"/>
                    <a:pt x="0" y="43"/>
                    <a:pt x="0" y="43"/>
                  </a:cubicBezTo>
                  <a:cubicBezTo>
                    <a:pt x="8" y="7"/>
                    <a:pt x="8" y="7"/>
                    <a:pt x="8" y="7"/>
                  </a:cubicBezTo>
                  <a:cubicBezTo>
                    <a:pt x="0" y="5"/>
                    <a:pt x="0" y="5"/>
                    <a:pt x="0" y="5"/>
                  </a:cubicBezTo>
                  <a:cubicBezTo>
                    <a:pt x="0" y="3"/>
                    <a:pt x="0" y="3"/>
                    <a:pt x="0" y="3"/>
                  </a:cubicBezTo>
                  <a:cubicBezTo>
                    <a:pt x="13" y="0"/>
                    <a:pt x="13" y="0"/>
                    <a:pt x="13" y="0"/>
                  </a:cubicBezTo>
                  <a:lnTo>
                    <a:pt x="1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3" name="Google Shape;243;p39"/>
            <p:cNvSpPr/>
            <p:nvPr/>
          </p:nvSpPr>
          <p:spPr>
            <a:xfrm>
              <a:off x="6465888" y="6351588"/>
              <a:ext cx="139700" cy="222250"/>
            </a:xfrm>
            <a:custGeom>
              <a:rect b="b" l="l" r="r" t="t"/>
              <a:pathLst>
                <a:path extrusionOk="0" h="65" w="41">
                  <a:moveTo>
                    <a:pt x="20" y="0"/>
                  </a:moveTo>
                  <a:cubicBezTo>
                    <a:pt x="11" y="44"/>
                    <a:pt x="11" y="44"/>
                    <a:pt x="11" y="44"/>
                  </a:cubicBezTo>
                  <a:cubicBezTo>
                    <a:pt x="27" y="27"/>
                    <a:pt x="27" y="27"/>
                    <a:pt x="27" y="27"/>
                  </a:cubicBezTo>
                  <a:cubicBezTo>
                    <a:pt x="30" y="24"/>
                    <a:pt x="33" y="22"/>
                    <a:pt x="35" y="22"/>
                  </a:cubicBezTo>
                  <a:cubicBezTo>
                    <a:pt x="38" y="22"/>
                    <a:pt x="40" y="24"/>
                    <a:pt x="40" y="27"/>
                  </a:cubicBezTo>
                  <a:cubicBezTo>
                    <a:pt x="40" y="29"/>
                    <a:pt x="39" y="30"/>
                    <a:pt x="35" y="32"/>
                  </a:cubicBezTo>
                  <a:cubicBezTo>
                    <a:pt x="32" y="29"/>
                    <a:pt x="32" y="29"/>
                    <a:pt x="32" y="29"/>
                  </a:cubicBezTo>
                  <a:cubicBezTo>
                    <a:pt x="28" y="31"/>
                    <a:pt x="26" y="33"/>
                    <a:pt x="21" y="38"/>
                  </a:cubicBezTo>
                  <a:cubicBezTo>
                    <a:pt x="25" y="49"/>
                    <a:pt x="26" y="51"/>
                    <a:pt x="29" y="55"/>
                  </a:cubicBezTo>
                  <a:cubicBezTo>
                    <a:pt x="31" y="59"/>
                    <a:pt x="34" y="61"/>
                    <a:pt x="37" y="61"/>
                  </a:cubicBezTo>
                  <a:cubicBezTo>
                    <a:pt x="38" y="61"/>
                    <a:pt x="40" y="61"/>
                    <a:pt x="41" y="60"/>
                  </a:cubicBezTo>
                  <a:cubicBezTo>
                    <a:pt x="41" y="63"/>
                    <a:pt x="41" y="63"/>
                    <a:pt x="41" y="63"/>
                  </a:cubicBezTo>
                  <a:cubicBezTo>
                    <a:pt x="36" y="64"/>
                    <a:pt x="33" y="65"/>
                    <a:pt x="31" y="65"/>
                  </a:cubicBezTo>
                  <a:cubicBezTo>
                    <a:pt x="28" y="65"/>
                    <a:pt x="25" y="63"/>
                    <a:pt x="23" y="58"/>
                  </a:cubicBezTo>
                  <a:cubicBezTo>
                    <a:pt x="15" y="43"/>
                    <a:pt x="15" y="43"/>
                    <a:pt x="15" y="43"/>
                  </a:cubicBezTo>
                  <a:cubicBezTo>
                    <a:pt x="10" y="48"/>
                    <a:pt x="10" y="48"/>
                    <a:pt x="10" y="48"/>
                  </a:cubicBezTo>
                  <a:cubicBezTo>
                    <a:pt x="8" y="65"/>
                    <a:pt x="8" y="65"/>
                    <a:pt x="8" y="65"/>
                  </a:cubicBezTo>
                  <a:cubicBezTo>
                    <a:pt x="0" y="65"/>
                    <a:pt x="0" y="65"/>
                    <a:pt x="0" y="65"/>
                  </a:cubicBezTo>
                  <a:cubicBezTo>
                    <a:pt x="12" y="5"/>
                    <a:pt x="12" y="5"/>
                    <a:pt x="12" y="5"/>
                  </a:cubicBezTo>
                  <a:cubicBezTo>
                    <a:pt x="4" y="5"/>
                    <a:pt x="4" y="5"/>
                    <a:pt x="4" y="5"/>
                  </a:cubicBezTo>
                  <a:cubicBezTo>
                    <a:pt x="4" y="2"/>
                    <a:pt x="4" y="2"/>
                    <a:pt x="4" y="2"/>
                  </a:cubicBezTo>
                  <a:cubicBezTo>
                    <a:pt x="18" y="0"/>
                    <a:pt x="18" y="0"/>
                    <a:pt x="18" y="0"/>
                  </a:cubicBezTo>
                  <a:lnTo>
                    <a:pt x="2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4" name="Google Shape;244;p39"/>
            <p:cNvSpPr/>
            <p:nvPr/>
          </p:nvSpPr>
          <p:spPr>
            <a:xfrm>
              <a:off x="3638550" y="5445125"/>
              <a:ext cx="3849689" cy="822325"/>
            </a:xfrm>
            <a:custGeom>
              <a:rect b="b" l="l" r="r" t="t"/>
              <a:pathLst>
                <a:path extrusionOk="0" h="241" w="1134">
                  <a:moveTo>
                    <a:pt x="750" y="182"/>
                  </a:moveTo>
                  <a:cubicBezTo>
                    <a:pt x="786" y="188"/>
                    <a:pt x="786" y="188"/>
                    <a:pt x="786" y="188"/>
                  </a:cubicBezTo>
                  <a:cubicBezTo>
                    <a:pt x="797" y="190"/>
                    <a:pt x="804" y="194"/>
                    <a:pt x="804" y="203"/>
                  </a:cubicBezTo>
                  <a:cubicBezTo>
                    <a:pt x="804" y="216"/>
                    <a:pt x="793" y="224"/>
                    <a:pt x="778" y="224"/>
                  </a:cubicBezTo>
                  <a:cubicBezTo>
                    <a:pt x="761" y="224"/>
                    <a:pt x="748" y="212"/>
                    <a:pt x="748" y="196"/>
                  </a:cubicBezTo>
                  <a:cubicBezTo>
                    <a:pt x="748" y="192"/>
                    <a:pt x="748" y="187"/>
                    <a:pt x="750" y="182"/>
                  </a:cubicBezTo>
                  <a:close/>
                  <a:moveTo>
                    <a:pt x="423" y="119"/>
                  </a:moveTo>
                  <a:cubicBezTo>
                    <a:pt x="423" y="157"/>
                    <a:pt x="423" y="157"/>
                    <a:pt x="423" y="157"/>
                  </a:cubicBezTo>
                  <a:cubicBezTo>
                    <a:pt x="413" y="161"/>
                    <a:pt x="409" y="162"/>
                    <a:pt x="403" y="162"/>
                  </a:cubicBezTo>
                  <a:cubicBezTo>
                    <a:pt x="392" y="162"/>
                    <a:pt x="385" y="155"/>
                    <a:pt x="385" y="144"/>
                  </a:cubicBezTo>
                  <a:cubicBezTo>
                    <a:pt x="385" y="135"/>
                    <a:pt x="389" y="129"/>
                    <a:pt x="399" y="125"/>
                  </a:cubicBezTo>
                  <a:cubicBezTo>
                    <a:pt x="405" y="122"/>
                    <a:pt x="408" y="122"/>
                    <a:pt x="423" y="119"/>
                  </a:cubicBezTo>
                  <a:close/>
                  <a:moveTo>
                    <a:pt x="1061" y="145"/>
                  </a:moveTo>
                  <a:cubicBezTo>
                    <a:pt x="1055" y="149"/>
                    <a:pt x="1048" y="154"/>
                    <a:pt x="1038" y="154"/>
                  </a:cubicBezTo>
                  <a:cubicBezTo>
                    <a:pt x="1027" y="154"/>
                    <a:pt x="1017" y="147"/>
                    <a:pt x="1017" y="134"/>
                  </a:cubicBezTo>
                  <a:cubicBezTo>
                    <a:pt x="1017" y="122"/>
                    <a:pt x="1023" y="116"/>
                    <a:pt x="1033" y="109"/>
                  </a:cubicBezTo>
                  <a:lnTo>
                    <a:pt x="1061" y="145"/>
                  </a:lnTo>
                  <a:close/>
                  <a:moveTo>
                    <a:pt x="659" y="105"/>
                  </a:moveTo>
                  <a:cubicBezTo>
                    <a:pt x="618" y="105"/>
                    <a:pt x="618" y="105"/>
                    <a:pt x="618" y="105"/>
                  </a:cubicBezTo>
                  <a:cubicBezTo>
                    <a:pt x="619" y="81"/>
                    <a:pt x="625" y="71"/>
                    <a:pt x="639" y="71"/>
                  </a:cubicBezTo>
                  <a:cubicBezTo>
                    <a:pt x="653" y="71"/>
                    <a:pt x="658" y="80"/>
                    <a:pt x="659" y="105"/>
                  </a:cubicBezTo>
                  <a:close/>
                  <a:moveTo>
                    <a:pt x="775" y="129"/>
                  </a:moveTo>
                  <a:cubicBezTo>
                    <a:pt x="764" y="129"/>
                    <a:pt x="757" y="117"/>
                    <a:pt x="757" y="99"/>
                  </a:cubicBezTo>
                  <a:cubicBezTo>
                    <a:pt x="757" y="81"/>
                    <a:pt x="764" y="70"/>
                    <a:pt x="775" y="70"/>
                  </a:cubicBezTo>
                  <a:cubicBezTo>
                    <a:pt x="786" y="70"/>
                    <a:pt x="793" y="80"/>
                    <a:pt x="793" y="97"/>
                  </a:cubicBezTo>
                  <a:cubicBezTo>
                    <a:pt x="793" y="117"/>
                    <a:pt x="786" y="129"/>
                    <a:pt x="775" y="129"/>
                  </a:cubicBezTo>
                  <a:close/>
                  <a:moveTo>
                    <a:pt x="991" y="74"/>
                  </a:moveTo>
                  <a:cubicBezTo>
                    <a:pt x="991" y="62"/>
                    <a:pt x="991" y="62"/>
                    <a:pt x="991" y="62"/>
                  </a:cubicBezTo>
                  <a:cubicBezTo>
                    <a:pt x="937" y="62"/>
                    <a:pt x="937" y="62"/>
                    <a:pt x="937" y="62"/>
                  </a:cubicBezTo>
                  <a:cubicBezTo>
                    <a:pt x="937" y="74"/>
                    <a:pt x="937" y="74"/>
                    <a:pt x="937" y="74"/>
                  </a:cubicBezTo>
                  <a:cubicBezTo>
                    <a:pt x="950" y="77"/>
                    <a:pt x="950" y="77"/>
                    <a:pt x="950" y="77"/>
                  </a:cubicBezTo>
                  <a:cubicBezTo>
                    <a:pt x="953" y="80"/>
                    <a:pt x="953" y="80"/>
                    <a:pt x="953" y="80"/>
                  </a:cubicBezTo>
                  <a:cubicBezTo>
                    <a:pt x="927" y="143"/>
                    <a:pt x="927" y="143"/>
                    <a:pt x="927" y="143"/>
                  </a:cubicBezTo>
                  <a:cubicBezTo>
                    <a:pt x="900" y="80"/>
                    <a:pt x="900" y="80"/>
                    <a:pt x="900" y="80"/>
                  </a:cubicBezTo>
                  <a:cubicBezTo>
                    <a:pt x="902" y="77"/>
                    <a:pt x="902" y="77"/>
                    <a:pt x="902" y="77"/>
                  </a:cubicBezTo>
                  <a:cubicBezTo>
                    <a:pt x="916" y="74"/>
                    <a:pt x="916" y="74"/>
                    <a:pt x="916" y="74"/>
                  </a:cubicBezTo>
                  <a:cubicBezTo>
                    <a:pt x="916" y="62"/>
                    <a:pt x="916" y="62"/>
                    <a:pt x="916" y="62"/>
                  </a:cubicBezTo>
                  <a:cubicBezTo>
                    <a:pt x="808" y="62"/>
                    <a:pt x="808" y="62"/>
                    <a:pt x="808" y="62"/>
                  </a:cubicBezTo>
                  <a:cubicBezTo>
                    <a:pt x="799" y="58"/>
                    <a:pt x="788" y="56"/>
                    <a:pt x="773" y="56"/>
                  </a:cubicBezTo>
                  <a:cubicBezTo>
                    <a:pt x="736" y="56"/>
                    <a:pt x="713" y="73"/>
                    <a:pt x="713" y="100"/>
                  </a:cubicBezTo>
                  <a:cubicBezTo>
                    <a:pt x="713" y="120"/>
                    <a:pt x="722" y="131"/>
                    <a:pt x="746" y="139"/>
                  </a:cubicBezTo>
                  <a:cubicBezTo>
                    <a:pt x="734" y="148"/>
                    <a:pt x="729" y="154"/>
                    <a:pt x="729" y="163"/>
                  </a:cubicBezTo>
                  <a:cubicBezTo>
                    <a:pt x="729" y="168"/>
                    <a:pt x="731" y="171"/>
                    <a:pt x="734" y="178"/>
                  </a:cubicBezTo>
                  <a:cubicBezTo>
                    <a:pt x="717" y="178"/>
                    <a:pt x="707" y="188"/>
                    <a:pt x="707" y="204"/>
                  </a:cubicBezTo>
                  <a:cubicBezTo>
                    <a:pt x="707" y="227"/>
                    <a:pt x="729" y="240"/>
                    <a:pt x="767" y="240"/>
                  </a:cubicBezTo>
                  <a:cubicBezTo>
                    <a:pt x="813" y="240"/>
                    <a:pt x="845" y="220"/>
                    <a:pt x="845" y="193"/>
                  </a:cubicBezTo>
                  <a:cubicBezTo>
                    <a:pt x="845" y="171"/>
                    <a:pt x="827" y="162"/>
                    <a:pt x="773" y="157"/>
                  </a:cubicBezTo>
                  <a:cubicBezTo>
                    <a:pt x="761" y="156"/>
                    <a:pt x="761" y="156"/>
                    <a:pt x="761" y="156"/>
                  </a:cubicBezTo>
                  <a:cubicBezTo>
                    <a:pt x="761" y="153"/>
                    <a:pt x="760" y="150"/>
                    <a:pt x="760" y="148"/>
                  </a:cubicBezTo>
                  <a:cubicBezTo>
                    <a:pt x="760" y="145"/>
                    <a:pt x="761" y="144"/>
                    <a:pt x="761" y="140"/>
                  </a:cubicBezTo>
                  <a:cubicBezTo>
                    <a:pt x="766" y="141"/>
                    <a:pt x="769" y="141"/>
                    <a:pt x="774" y="141"/>
                  </a:cubicBezTo>
                  <a:cubicBezTo>
                    <a:pt x="812" y="141"/>
                    <a:pt x="835" y="125"/>
                    <a:pt x="835" y="99"/>
                  </a:cubicBezTo>
                  <a:cubicBezTo>
                    <a:pt x="835" y="91"/>
                    <a:pt x="833" y="84"/>
                    <a:pt x="829" y="77"/>
                  </a:cubicBezTo>
                  <a:cubicBezTo>
                    <a:pt x="852" y="77"/>
                    <a:pt x="852" y="77"/>
                    <a:pt x="852" y="77"/>
                  </a:cubicBezTo>
                  <a:cubicBezTo>
                    <a:pt x="906" y="191"/>
                    <a:pt x="906" y="191"/>
                    <a:pt x="906" y="191"/>
                  </a:cubicBezTo>
                  <a:cubicBezTo>
                    <a:pt x="901" y="202"/>
                    <a:pt x="895" y="210"/>
                    <a:pt x="890" y="214"/>
                  </a:cubicBezTo>
                  <a:cubicBezTo>
                    <a:pt x="872" y="195"/>
                    <a:pt x="872" y="195"/>
                    <a:pt x="872" y="195"/>
                  </a:cubicBezTo>
                  <a:cubicBezTo>
                    <a:pt x="863" y="198"/>
                    <a:pt x="855" y="209"/>
                    <a:pt x="855" y="220"/>
                  </a:cubicBezTo>
                  <a:cubicBezTo>
                    <a:pt x="855" y="233"/>
                    <a:pt x="864" y="241"/>
                    <a:pt x="876" y="241"/>
                  </a:cubicBezTo>
                  <a:cubicBezTo>
                    <a:pt x="896" y="241"/>
                    <a:pt x="912" y="221"/>
                    <a:pt x="926" y="190"/>
                  </a:cubicBezTo>
                  <a:cubicBezTo>
                    <a:pt x="977" y="77"/>
                    <a:pt x="977" y="77"/>
                    <a:pt x="977" y="77"/>
                  </a:cubicBezTo>
                  <a:lnTo>
                    <a:pt x="991" y="74"/>
                  </a:lnTo>
                  <a:close/>
                  <a:moveTo>
                    <a:pt x="642" y="55"/>
                  </a:moveTo>
                  <a:cubicBezTo>
                    <a:pt x="599" y="55"/>
                    <a:pt x="574" y="81"/>
                    <a:pt x="574" y="122"/>
                  </a:cubicBezTo>
                  <a:cubicBezTo>
                    <a:pt x="574" y="161"/>
                    <a:pt x="598" y="186"/>
                    <a:pt x="642" y="186"/>
                  </a:cubicBezTo>
                  <a:cubicBezTo>
                    <a:pt x="664" y="186"/>
                    <a:pt x="679" y="182"/>
                    <a:pt x="701" y="172"/>
                  </a:cubicBezTo>
                  <a:cubicBezTo>
                    <a:pt x="701" y="148"/>
                    <a:pt x="701" y="148"/>
                    <a:pt x="701" y="148"/>
                  </a:cubicBezTo>
                  <a:cubicBezTo>
                    <a:pt x="683" y="158"/>
                    <a:pt x="671" y="162"/>
                    <a:pt x="655" y="162"/>
                  </a:cubicBezTo>
                  <a:cubicBezTo>
                    <a:pt x="631" y="162"/>
                    <a:pt x="619" y="149"/>
                    <a:pt x="617" y="121"/>
                  </a:cubicBezTo>
                  <a:cubicBezTo>
                    <a:pt x="702" y="121"/>
                    <a:pt x="702" y="121"/>
                    <a:pt x="702" y="121"/>
                  </a:cubicBezTo>
                  <a:cubicBezTo>
                    <a:pt x="702" y="118"/>
                    <a:pt x="702" y="118"/>
                    <a:pt x="702" y="118"/>
                  </a:cubicBezTo>
                  <a:cubicBezTo>
                    <a:pt x="702" y="78"/>
                    <a:pt x="681" y="55"/>
                    <a:pt x="642" y="55"/>
                  </a:cubicBezTo>
                  <a:close/>
                  <a:moveTo>
                    <a:pt x="468" y="170"/>
                  </a:moveTo>
                  <a:cubicBezTo>
                    <a:pt x="466" y="166"/>
                    <a:pt x="466" y="166"/>
                    <a:pt x="466" y="166"/>
                  </a:cubicBezTo>
                  <a:cubicBezTo>
                    <a:pt x="466" y="109"/>
                    <a:pt x="466" y="109"/>
                    <a:pt x="466" y="109"/>
                  </a:cubicBezTo>
                  <a:cubicBezTo>
                    <a:pt x="466" y="84"/>
                    <a:pt x="463" y="77"/>
                    <a:pt x="454" y="68"/>
                  </a:cubicBezTo>
                  <a:cubicBezTo>
                    <a:pt x="445" y="59"/>
                    <a:pt x="430" y="55"/>
                    <a:pt x="410" y="55"/>
                  </a:cubicBezTo>
                  <a:cubicBezTo>
                    <a:pt x="374" y="55"/>
                    <a:pt x="345" y="69"/>
                    <a:pt x="345" y="87"/>
                  </a:cubicBezTo>
                  <a:cubicBezTo>
                    <a:pt x="345" y="94"/>
                    <a:pt x="349" y="97"/>
                    <a:pt x="361" y="97"/>
                  </a:cubicBezTo>
                  <a:cubicBezTo>
                    <a:pt x="391" y="97"/>
                    <a:pt x="391" y="97"/>
                    <a:pt x="391" y="97"/>
                  </a:cubicBezTo>
                  <a:cubicBezTo>
                    <a:pt x="391" y="70"/>
                    <a:pt x="391" y="70"/>
                    <a:pt x="391" y="70"/>
                  </a:cubicBezTo>
                  <a:cubicBezTo>
                    <a:pt x="414" y="70"/>
                    <a:pt x="423" y="77"/>
                    <a:pt x="423" y="95"/>
                  </a:cubicBezTo>
                  <a:cubicBezTo>
                    <a:pt x="423" y="102"/>
                    <a:pt x="423" y="102"/>
                    <a:pt x="423" y="102"/>
                  </a:cubicBezTo>
                  <a:cubicBezTo>
                    <a:pt x="380" y="112"/>
                    <a:pt x="362" y="117"/>
                    <a:pt x="354" y="123"/>
                  </a:cubicBezTo>
                  <a:cubicBezTo>
                    <a:pt x="344" y="130"/>
                    <a:pt x="339" y="140"/>
                    <a:pt x="339" y="153"/>
                  </a:cubicBezTo>
                  <a:cubicBezTo>
                    <a:pt x="339" y="173"/>
                    <a:pt x="354" y="187"/>
                    <a:pt x="376" y="187"/>
                  </a:cubicBezTo>
                  <a:cubicBezTo>
                    <a:pt x="389" y="187"/>
                    <a:pt x="402" y="183"/>
                    <a:pt x="423" y="170"/>
                  </a:cubicBezTo>
                  <a:cubicBezTo>
                    <a:pt x="426" y="184"/>
                    <a:pt x="426" y="184"/>
                    <a:pt x="426" y="184"/>
                  </a:cubicBezTo>
                  <a:cubicBezTo>
                    <a:pt x="483" y="184"/>
                    <a:pt x="483" y="184"/>
                    <a:pt x="483" y="184"/>
                  </a:cubicBezTo>
                  <a:cubicBezTo>
                    <a:pt x="483" y="171"/>
                    <a:pt x="483" y="171"/>
                    <a:pt x="483" y="171"/>
                  </a:cubicBezTo>
                  <a:lnTo>
                    <a:pt x="468" y="170"/>
                  </a:lnTo>
                  <a:close/>
                  <a:moveTo>
                    <a:pt x="314" y="56"/>
                  </a:moveTo>
                  <a:cubicBezTo>
                    <a:pt x="300" y="64"/>
                    <a:pt x="292" y="71"/>
                    <a:pt x="280" y="84"/>
                  </a:cubicBezTo>
                  <a:cubicBezTo>
                    <a:pt x="282" y="55"/>
                    <a:pt x="282" y="55"/>
                    <a:pt x="282" y="55"/>
                  </a:cubicBezTo>
                  <a:cubicBezTo>
                    <a:pt x="267" y="55"/>
                    <a:pt x="267" y="55"/>
                    <a:pt x="267" y="55"/>
                  </a:cubicBezTo>
                  <a:cubicBezTo>
                    <a:pt x="221" y="70"/>
                    <a:pt x="221" y="70"/>
                    <a:pt x="221" y="70"/>
                  </a:cubicBezTo>
                  <a:cubicBezTo>
                    <a:pt x="221" y="82"/>
                    <a:pt x="221" y="82"/>
                    <a:pt x="221" y="82"/>
                  </a:cubicBezTo>
                  <a:cubicBezTo>
                    <a:pt x="239" y="82"/>
                    <a:pt x="239" y="82"/>
                    <a:pt x="239" y="82"/>
                  </a:cubicBezTo>
                  <a:cubicBezTo>
                    <a:pt x="239" y="166"/>
                    <a:pt x="239" y="166"/>
                    <a:pt x="239" y="166"/>
                  </a:cubicBezTo>
                  <a:cubicBezTo>
                    <a:pt x="237" y="170"/>
                    <a:pt x="237" y="170"/>
                    <a:pt x="237" y="170"/>
                  </a:cubicBezTo>
                  <a:cubicBezTo>
                    <a:pt x="223" y="171"/>
                    <a:pt x="223" y="171"/>
                    <a:pt x="223" y="171"/>
                  </a:cubicBezTo>
                  <a:cubicBezTo>
                    <a:pt x="223" y="184"/>
                    <a:pt x="223" y="184"/>
                    <a:pt x="223" y="184"/>
                  </a:cubicBezTo>
                  <a:cubicBezTo>
                    <a:pt x="304" y="184"/>
                    <a:pt x="304" y="184"/>
                    <a:pt x="304" y="184"/>
                  </a:cubicBezTo>
                  <a:cubicBezTo>
                    <a:pt x="304" y="171"/>
                    <a:pt x="304" y="171"/>
                    <a:pt x="304" y="171"/>
                  </a:cubicBezTo>
                  <a:cubicBezTo>
                    <a:pt x="285" y="170"/>
                    <a:pt x="285" y="170"/>
                    <a:pt x="285" y="170"/>
                  </a:cubicBezTo>
                  <a:cubicBezTo>
                    <a:pt x="282" y="166"/>
                    <a:pt x="282" y="166"/>
                    <a:pt x="282" y="166"/>
                  </a:cubicBezTo>
                  <a:cubicBezTo>
                    <a:pt x="282" y="93"/>
                    <a:pt x="282" y="93"/>
                    <a:pt x="282" y="93"/>
                  </a:cubicBezTo>
                  <a:cubicBezTo>
                    <a:pt x="285" y="93"/>
                    <a:pt x="287" y="93"/>
                    <a:pt x="288" y="93"/>
                  </a:cubicBezTo>
                  <a:cubicBezTo>
                    <a:pt x="301" y="93"/>
                    <a:pt x="307" y="97"/>
                    <a:pt x="312" y="110"/>
                  </a:cubicBezTo>
                  <a:cubicBezTo>
                    <a:pt x="331" y="110"/>
                    <a:pt x="331" y="110"/>
                    <a:pt x="331" y="110"/>
                  </a:cubicBezTo>
                  <a:cubicBezTo>
                    <a:pt x="338" y="60"/>
                    <a:pt x="338" y="60"/>
                    <a:pt x="338" y="60"/>
                  </a:cubicBezTo>
                  <a:cubicBezTo>
                    <a:pt x="332" y="56"/>
                    <a:pt x="328" y="56"/>
                    <a:pt x="318" y="56"/>
                  </a:cubicBezTo>
                  <a:cubicBezTo>
                    <a:pt x="317" y="56"/>
                    <a:pt x="316" y="56"/>
                    <a:pt x="314" y="56"/>
                  </a:cubicBezTo>
                  <a:close/>
                  <a:moveTo>
                    <a:pt x="62" y="103"/>
                  </a:moveTo>
                  <a:cubicBezTo>
                    <a:pt x="49" y="98"/>
                    <a:pt x="44" y="94"/>
                    <a:pt x="44" y="86"/>
                  </a:cubicBezTo>
                  <a:cubicBezTo>
                    <a:pt x="44" y="78"/>
                    <a:pt x="51" y="72"/>
                    <a:pt x="63" y="72"/>
                  </a:cubicBezTo>
                  <a:cubicBezTo>
                    <a:pt x="70" y="72"/>
                    <a:pt x="74" y="73"/>
                    <a:pt x="82" y="77"/>
                  </a:cubicBezTo>
                  <a:cubicBezTo>
                    <a:pt x="86" y="80"/>
                    <a:pt x="86" y="80"/>
                    <a:pt x="86" y="80"/>
                  </a:cubicBezTo>
                  <a:cubicBezTo>
                    <a:pt x="89" y="100"/>
                    <a:pt x="89" y="100"/>
                    <a:pt x="89" y="100"/>
                  </a:cubicBezTo>
                  <a:cubicBezTo>
                    <a:pt x="107" y="100"/>
                    <a:pt x="107" y="100"/>
                    <a:pt x="107" y="100"/>
                  </a:cubicBezTo>
                  <a:cubicBezTo>
                    <a:pt x="107" y="62"/>
                    <a:pt x="107" y="62"/>
                    <a:pt x="107" y="62"/>
                  </a:cubicBezTo>
                  <a:cubicBezTo>
                    <a:pt x="83" y="56"/>
                    <a:pt x="72" y="55"/>
                    <a:pt x="58" y="55"/>
                  </a:cubicBezTo>
                  <a:cubicBezTo>
                    <a:pt x="24" y="55"/>
                    <a:pt x="2" y="71"/>
                    <a:pt x="2" y="95"/>
                  </a:cubicBezTo>
                  <a:cubicBezTo>
                    <a:pt x="2" y="112"/>
                    <a:pt x="13" y="122"/>
                    <a:pt x="54" y="139"/>
                  </a:cubicBezTo>
                  <a:cubicBezTo>
                    <a:pt x="66" y="144"/>
                    <a:pt x="70" y="148"/>
                    <a:pt x="70" y="155"/>
                  </a:cubicBezTo>
                  <a:cubicBezTo>
                    <a:pt x="70" y="165"/>
                    <a:pt x="63" y="170"/>
                    <a:pt x="50" y="170"/>
                  </a:cubicBezTo>
                  <a:cubicBezTo>
                    <a:pt x="42" y="170"/>
                    <a:pt x="35" y="169"/>
                    <a:pt x="24" y="164"/>
                  </a:cubicBezTo>
                  <a:cubicBezTo>
                    <a:pt x="21" y="161"/>
                    <a:pt x="21" y="161"/>
                    <a:pt x="21" y="161"/>
                  </a:cubicBezTo>
                  <a:cubicBezTo>
                    <a:pt x="19" y="138"/>
                    <a:pt x="19" y="138"/>
                    <a:pt x="19" y="138"/>
                  </a:cubicBezTo>
                  <a:cubicBezTo>
                    <a:pt x="0" y="138"/>
                    <a:pt x="0" y="138"/>
                    <a:pt x="0" y="138"/>
                  </a:cubicBezTo>
                  <a:cubicBezTo>
                    <a:pt x="0" y="180"/>
                    <a:pt x="0" y="180"/>
                    <a:pt x="0" y="180"/>
                  </a:cubicBezTo>
                  <a:cubicBezTo>
                    <a:pt x="26" y="186"/>
                    <a:pt x="37" y="187"/>
                    <a:pt x="55" y="187"/>
                  </a:cubicBezTo>
                  <a:cubicBezTo>
                    <a:pt x="88" y="187"/>
                    <a:pt x="113" y="170"/>
                    <a:pt x="113" y="145"/>
                  </a:cubicBezTo>
                  <a:cubicBezTo>
                    <a:pt x="113" y="126"/>
                    <a:pt x="103" y="118"/>
                    <a:pt x="62" y="103"/>
                  </a:cubicBezTo>
                  <a:close/>
                  <a:moveTo>
                    <a:pt x="1048" y="32"/>
                  </a:moveTo>
                  <a:cubicBezTo>
                    <a:pt x="1056" y="32"/>
                    <a:pt x="1060" y="39"/>
                    <a:pt x="1060" y="46"/>
                  </a:cubicBezTo>
                  <a:cubicBezTo>
                    <a:pt x="1060" y="56"/>
                    <a:pt x="1053" y="62"/>
                    <a:pt x="1043" y="68"/>
                  </a:cubicBezTo>
                  <a:cubicBezTo>
                    <a:pt x="1038" y="61"/>
                    <a:pt x="1034" y="55"/>
                    <a:pt x="1034" y="47"/>
                  </a:cubicBezTo>
                  <a:cubicBezTo>
                    <a:pt x="1034" y="38"/>
                    <a:pt x="1040" y="32"/>
                    <a:pt x="1048" y="32"/>
                  </a:cubicBezTo>
                  <a:close/>
                  <a:moveTo>
                    <a:pt x="536" y="62"/>
                  </a:moveTo>
                  <a:cubicBezTo>
                    <a:pt x="536" y="26"/>
                    <a:pt x="536" y="26"/>
                    <a:pt x="536" y="26"/>
                  </a:cubicBezTo>
                  <a:cubicBezTo>
                    <a:pt x="513" y="26"/>
                    <a:pt x="513" y="26"/>
                    <a:pt x="513" y="26"/>
                  </a:cubicBezTo>
                  <a:cubicBezTo>
                    <a:pt x="497" y="55"/>
                    <a:pt x="497" y="55"/>
                    <a:pt x="497" y="55"/>
                  </a:cubicBezTo>
                  <a:cubicBezTo>
                    <a:pt x="476" y="69"/>
                    <a:pt x="476" y="69"/>
                    <a:pt x="476" y="69"/>
                  </a:cubicBezTo>
                  <a:cubicBezTo>
                    <a:pt x="476" y="80"/>
                    <a:pt x="476" y="80"/>
                    <a:pt x="476" y="80"/>
                  </a:cubicBezTo>
                  <a:cubicBezTo>
                    <a:pt x="494" y="80"/>
                    <a:pt x="494" y="80"/>
                    <a:pt x="494" y="80"/>
                  </a:cubicBezTo>
                  <a:cubicBezTo>
                    <a:pt x="494" y="156"/>
                    <a:pt x="494" y="156"/>
                    <a:pt x="494" y="156"/>
                  </a:cubicBezTo>
                  <a:cubicBezTo>
                    <a:pt x="494" y="176"/>
                    <a:pt x="505" y="186"/>
                    <a:pt x="528" y="186"/>
                  </a:cubicBezTo>
                  <a:cubicBezTo>
                    <a:pt x="541" y="186"/>
                    <a:pt x="552" y="184"/>
                    <a:pt x="572" y="175"/>
                  </a:cubicBezTo>
                  <a:cubicBezTo>
                    <a:pt x="572" y="161"/>
                    <a:pt x="572" y="161"/>
                    <a:pt x="572" y="161"/>
                  </a:cubicBezTo>
                  <a:cubicBezTo>
                    <a:pt x="572" y="161"/>
                    <a:pt x="565" y="162"/>
                    <a:pt x="559" y="162"/>
                  </a:cubicBezTo>
                  <a:cubicBezTo>
                    <a:pt x="542" y="162"/>
                    <a:pt x="536" y="157"/>
                    <a:pt x="536" y="140"/>
                  </a:cubicBezTo>
                  <a:cubicBezTo>
                    <a:pt x="536" y="80"/>
                    <a:pt x="536" y="80"/>
                    <a:pt x="536" y="80"/>
                  </a:cubicBezTo>
                  <a:cubicBezTo>
                    <a:pt x="572" y="80"/>
                    <a:pt x="572" y="80"/>
                    <a:pt x="572" y="80"/>
                  </a:cubicBezTo>
                  <a:cubicBezTo>
                    <a:pt x="572" y="62"/>
                    <a:pt x="572" y="62"/>
                    <a:pt x="572" y="62"/>
                  </a:cubicBezTo>
                  <a:lnTo>
                    <a:pt x="536" y="62"/>
                  </a:lnTo>
                  <a:close/>
                  <a:moveTo>
                    <a:pt x="178" y="62"/>
                  </a:moveTo>
                  <a:cubicBezTo>
                    <a:pt x="178" y="26"/>
                    <a:pt x="178" y="26"/>
                    <a:pt x="178" y="26"/>
                  </a:cubicBezTo>
                  <a:cubicBezTo>
                    <a:pt x="155" y="26"/>
                    <a:pt x="155" y="26"/>
                    <a:pt x="155" y="26"/>
                  </a:cubicBezTo>
                  <a:cubicBezTo>
                    <a:pt x="139" y="55"/>
                    <a:pt x="139" y="55"/>
                    <a:pt x="139" y="55"/>
                  </a:cubicBezTo>
                  <a:cubicBezTo>
                    <a:pt x="117" y="69"/>
                    <a:pt x="117" y="69"/>
                    <a:pt x="117" y="69"/>
                  </a:cubicBezTo>
                  <a:cubicBezTo>
                    <a:pt x="117" y="80"/>
                    <a:pt x="117" y="80"/>
                    <a:pt x="117" y="80"/>
                  </a:cubicBezTo>
                  <a:cubicBezTo>
                    <a:pt x="135" y="80"/>
                    <a:pt x="135" y="80"/>
                    <a:pt x="135" y="80"/>
                  </a:cubicBezTo>
                  <a:cubicBezTo>
                    <a:pt x="135" y="156"/>
                    <a:pt x="135" y="156"/>
                    <a:pt x="135" y="156"/>
                  </a:cubicBezTo>
                  <a:cubicBezTo>
                    <a:pt x="135" y="176"/>
                    <a:pt x="147" y="186"/>
                    <a:pt x="169" y="186"/>
                  </a:cubicBezTo>
                  <a:cubicBezTo>
                    <a:pt x="183" y="186"/>
                    <a:pt x="194" y="184"/>
                    <a:pt x="213" y="175"/>
                  </a:cubicBezTo>
                  <a:cubicBezTo>
                    <a:pt x="213" y="161"/>
                    <a:pt x="213" y="161"/>
                    <a:pt x="213" y="161"/>
                  </a:cubicBezTo>
                  <a:cubicBezTo>
                    <a:pt x="213" y="161"/>
                    <a:pt x="207" y="162"/>
                    <a:pt x="201" y="162"/>
                  </a:cubicBezTo>
                  <a:cubicBezTo>
                    <a:pt x="184" y="162"/>
                    <a:pt x="178" y="157"/>
                    <a:pt x="178" y="140"/>
                  </a:cubicBezTo>
                  <a:cubicBezTo>
                    <a:pt x="178" y="80"/>
                    <a:pt x="178" y="80"/>
                    <a:pt x="178" y="80"/>
                  </a:cubicBezTo>
                  <a:cubicBezTo>
                    <a:pt x="213" y="80"/>
                    <a:pt x="213" y="80"/>
                    <a:pt x="213" y="80"/>
                  </a:cubicBezTo>
                  <a:cubicBezTo>
                    <a:pt x="213" y="62"/>
                    <a:pt x="213" y="62"/>
                    <a:pt x="213" y="62"/>
                  </a:cubicBezTo>
                  <a:lnTo>
                    <a:pt x="178" y="62"/>
                  </a:lnTo>
                  <a:close/>
                  <a:moveTo>
                    <a:pt x="1107" y="149"/>
                  </a:moveTo>
                  <a:cubicBezTo>
                    <a:pt x="1129" y="131"/>
                    <a:pt x="1129" y="131"/>
                    <a:pt x="1129" y="131"/>
                  </a:cubicBezTo>
                  <a:cubicBezTo>
                    <a:pt x="1129" y="89"/>
                    <a:pt x="1129" y="89"/>
                    <a:pt x="1129" y="89"/>
                  </a:cubicBezTo>
                  <a:cubicBezTo>
                    <a:pt x="1087" y="124"/>
                    <a:pt x="1087" y="124"/>
                    <a:pt x="1087" y="124"/>
                  </a:cubicBezTo>
                  <a:cubicBezTo>
                    <a:pt x="1061" y="91"/>
                    <a:pt x="1061" y="91"/>
                    <a:pt x="1061" y="91"/>
                  </a:cubicBezTo>
                  <a:cubicBezTo>
                    <a:pt x="1078" y="80"/>
                    <a:pt x="1093" y="68"/>
                    <a:pt x="1093" y="44"/>
                  </a:cubicBezTo>
                  <a:cubicBezTo>
                    <a:pt x="1093" y="19"/>
                    <a:pt x="1075" y="0"/>
                    <a:pt x="1048" y="0"/>
                  </a:cubicBezTo>
                  <a:cubicBezTo>
                    <a:pt x="1022" y="0"/>
                    <a:pt x="1000" y="19"/>
                    <a:pt x="1000" y="47"/>
                  </a:cubicBezTo>
                  <a:cubicBezTo>
                    <a:pt x="1000" y="64"/>
                    <a:pt x="1007" y="75"/>
                    <a:pt x="1015" y="84"/>
                  </a:cubicBezTo>
                  <a:cubicBezTo>
                    <a:pt x="997" y="95"/>
                    <a:pt x="981" y="109"/>
                    <a:pt x="981" y="135"/>
                  </a:cubicBezTo>
                  <a:cubicBezTo>
                    <a:pt x="981" y="164"/>
                    <a:pt x="1002" y="187"/>
                    <a:pt x="1038" y="187"/>
                  </a:cubicBezTo>
                  <a:cubicBezTo>
                    <a:pt x="1059" y="187"/>
                    <a:pt x="1071" y="179"/>
                    <a:pt x="1080" y="171"/>
                  </a:cubicBezTo>
                  <a:cubicBezTo>
                    <a:pt x="1091" y="184"/>
                    <a:pt x="1091" y="184"/>
                    <a:pt x="1091" y="184"/>
                  </a:cubicBezTo>
                  <a:cubicBezTo>
                    <a:pt x="1134" y="184"/>
                    <a:pt x="1134" y="184"/>
                    <a:pt x="1134" y="184"/>
                  </a:cubicBezTo>
                  <a:lnTo>
                    <a:pt x="1107" y="149"/>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Slide">
  <p:cSld name="2_Content Slide">
    <p:spTree>
      <p:nvGrpSpPr>
        <p:cNvPr id="245" name="Shape 245"/>
        <p:cNvGrpSpPr/>
        <p:nvPr/>
      </p:nvGrpSpPr>
      <p:grpSpPr>
        <a:xfrm>
          <a:off x="0" y="0"/>
          <a:ext cx="0" cy="0"/>
          <a:chOff x="0" y="0"/>
          <a:chExt cx="0" cy="0"/>
        </a:xfrm>
      </p:grpSpPr>
      <p:sp>
        <p:nvSpPr>
          <p:cNvPr id="246" name="Google Shape;246;p40"/>
          <p:cNvSpPr/>
          <p:nvPr/>
        </p:nvSpPr>
        <p:spPr>
          <a:xfrm>
            <a:off x="0" y="2"/>
            <a:ext cx="158700" cy="119100"/>
          </a:xfrm>
          <a:prstGeom prst="rect">
            <a:avLst/>
          </a:prstGeom>
          <a:solidFill>
            <a:srgbClr val="FFFFFF"/>
          </a:solidFill>
          <a:ln>
            <a:noFill/>
          </a:ln>
        </p:spPr>
      </p:sp>
      <p:sp>
        <p:nvSpPr>
          <p:cNvPr id="247" name="Google Shape;247;p40"/>
          <p:cNvSpPr txBox="1"/>
          <p:nvPr>
            <p:ph idx="1" type="body"/>
          </p:nvPr>
        </p:nvSpPr>
        <p:spPr>
          <a:xfrm>
            <a:off x="510363" y="895351"/>
            <a:ext cx="8123400" cy="3647400"/>
          </a:xfrm>
          <a:prstGeom prst="rect">
            <a:avLst/>
          </a:prstGeom>
          <a:noFill/>
          <a:ln>
            <a:noFill/>
          </a:ln>
        </p:spPr>
        <p:txBody>
          <a:bodyPr anchorCtr="0" anchor="t" bIns="0" lIns="0" spcFirstLastPara="1" rIns="0" wrap="square" tIns="0">
            <a:noAutofit/>
          </a:bodyPr>
          <a:lstStyle>
            <a:lvl1pPr indent="-330200" lvl="0" marL="457200" marR="0" algn="l">
              <a:lnSpc>
                <a:spcPct val="110000"/>
              </a:lnSpc>
              <a:spcBef>
                <a:spcPts val="200"/>
              </a:spcBef>
              <a:spcAft>
                <a:spcPts val="0"/>
              </a:spcAft>
              <a:buClr>
                <a:srgbClr val="000000"/>
              </a:buClr>
              <a:buSzPts val="1600"/>
              <a:buFont typeface="Arial"/>
              <a:buChar char="•"/>
              <a:defRPr b="0" i="1" sz="1600" u="none" cap="none" strike="noStrike">
                <a:solidFill>
                  <a:srgbClr val="000000"/>
                </a:solidFill>
                <a:latin typeface="Georgia"/>
                <a:ea typeface="Georgia"/>
                <a:cs typeface="Georgia"/>
                <a:sym typeface="Georgia"/>
              </a:defRPr>
            </a:lvl1pPr>
            <a:lvl2pPr indent="-330200" lvl="1" marL="914400" marR="0" algn="l">
              <a:lnSpc>
                <a:spcPct val="110000"/>
              </a:lnSpc>
              <a:spcBef>
                <a:spcPts val="200"/>
              </a:spcBef>
              <a:spcAft>
                <a:spcPts val="0"/>
              </a:spcAft>
              <a:buClr>
                <a:schemeClr val="dk1"/>
              </a:buClr>
              <a:buSzPts val="1600"/>
              <a:buFont typeface="Arial"/>
              <a:buChar char="–"/>
              <a:defRPr b="0" i="0" sz="1600" u="none" cap="none" strike="noStrike">
                <a:solidFill>
                  <a:schemeClr val="dk1"/>
                </a:solidFill>
                <a:latin typeface="Georgia"/>
                <a:ea typeface="Georgia"/>
                <a:cs typeface="Georgia"/>
                <a:sym typeface="Georgia"/>
              </a:defRPr>
            </a:lvl2pPr>
            <a:lvl3pPr indent="-317500" lvl="2" marL="1371600" marR="0" algn="l">
              <a:lnSpc>
                <a:spcPct val="110000"/>
              </a:lnSpc>
              <a:spcBef>
                <a:spcPts val="200"/>
              </a:spcBef>
              <a:spcAft>
                <a:spcPts val="0"/>
              </a:spcAft>
              <a:buClr>
                <a:schemeClr val="dk1"/>
              </a:buClr>
              <a:buSzPts val="1400"/>
              <a:buFont typeface="Verdana"/>
              <a:buChar char="–"/>
              <a:defRPr b="0" i="0" sz="1400" u="none" cap="none" strike="noStrike">
                <a:solidFill>
                  <a:schemeClr val="dk1"/>
                </a:solidFill>
                <a:latin typeface="Arial"/>
                <a:ea typeface="Arial"/>
                <a:cs typeface="Arial"/>
                <a:sym typeface="Arial"/>
              </a:defRPr>
            </a:lvl3pPr>
            <a:lvl4pPr indent="-304800" lvl="3" marL="1828800" marR="0" algn="l">
              <a:lnSpc>
                <a:spcPct val="11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10000"/>
              </a:lnSpc>
              <a:spcBef>
                <a:spcPts val="200"/>
              </a:spcBef>
              <a:spcAft>
                <a:spcPts val="0"/>
              </a:spcAft>
              <a:buClr>
                <a:srgbClr val="000000"/>
              </a:buClr>
              <a:buSzPts val="1200"/>
              <a:buFont typeface="Verdana"/>
              <a:buChar char="–"/>
              <a:defRPr b="0" i="0" sz="1200" u="none" cap="none" strike="noStrike">
                <a:solidFill>
                  <a:srgbClr val="000000"/>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eorgia"/>
                <a:ea typeface="Georgia"/>
                <a:cs typeface="Georgia"/>
                <a:sym typeface="Georgia"/>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eorgia"/>
                <a:ea typeface="Georgia"/>
                <a:cs typeface="Georgia"/>
                <a:sym typeface="Georgia"/>
              </a:defRPr>
            </a:lvl8pPr>
            <a:lvl9pPr indent="-355600" lvl="8" marL="4114800" marR="0" algn="l">
              <a:lnSpc>
                <a:spcPct val="100000"/>
              </a:lnSpc>
              <a:spcBef>
                <a:spcPts val="400"/>
              </a:spcBef>
              <a:spcAft>
                <a:spcPts val="500"/>
              </a:spcAft>
              <a:buClr>
                <a:schemeClr val="dk1"/>
              </a:buClr>
              <a:buSzPts val="2000"/>
              <a:buFont typeface="Arial"/>
              <a:buChar char="•"/>
              <a:defRPr b="0" i="0" sz="2000" u="none" cap="none" strike="noStrike">
                <a:solidFill>
                  <a:schemeClr val="dk1"/>
                </a:solidFill>
                <a:latin typeface="Georgia"/>
                <a:ea typeface="Georgia"/>
                <a:cs typeface="Georgia"/>
                <a:sym typeface="Georgia"/>
              </a:defRPr>
            </a:lvl9pPr>
          </a:lstStyle>
          <a:p/>
        </p:txBody>
      </p:sp>
      <p:sp>
        <p:nvSpPr>
          <p:cNvPr id="248" name="Google Shape;248;p40"/>
          <p:cNvSpPr txBox="1"/>
          <p:nvPr>
            <p:ph type="title"/>
          </p:nvPr>
        </p:nvSpPr>
        <p:spPr>
          <a:xfrm>
            <a:off x="381000" y="150284"/>
            <a:ext cx="8187000" cy="4380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2"/>
              </a:buClr>
              <a:buSzPts val="2400"/>
              <a:buFont typeface="Georgia"/>
              <a:buNone/>
              <a:defRPr b="0" i="0" sz="2000" u="none" cap="none" strike="noStrike">
                <a:solidFill>
                  <a:schemeClr val="dk2"/>
                </a:solidFill>
                <a:latin typeface="Georgia"/>
                <a:ea typeface="Georgia"/>
                <a:cs typeface="Georgia"/>
                <a:sym typeface="Georgia"/>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p:txBody>
      </p:sp>
      <p:sp>
        <p:nvSpPr>
          <p:cNvPr id="249" name="Google Shape;249;p40"/>
          <p:cNvSpPr/>
          <p:nvPr/>
        </p:nvSpPr>
        <p:spPr>
          <a:xfrm>
            <a:off x="0" y="1"/>
            <a:ext cx="9144000" cy="87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rgia"/>
              <a:ea typeface="Georgia"/>
              <a:cs typeface="Georgia"/>
              <a:sym typeface="Georgia"/>
            </a:endParaRPr>
          </a:p>
        </p:txBody>
      </p:sp>
      <p:cxnSp>
        <p:nvCxnSpPr>
          <p:cNvPr id="250" name="Google Shape;250;p40"/>
          <p:cNvCxnSpPr/>
          <p:nvPr/>
        </p:nvCxnSpPr>
        <p:spPr>
          <a:xfrm>
            <a:off x="457200" y="590550"/>
            <a:ext cx="1097400" cy="0"/>
          </a:xfrm>
          <a:prstGeom prst="straightConnector1">
            <a:avLst/>
          </a:prstGeom>
          <a:noFill/>
          <a:ln cap="flat" cmpd="sng" w="12700">
            <a:solidFill>
              <a:schemeClr val="dk2"/>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 Subtitle">
  <p:cSld name="Title and Full Content - Subtitle">
    <p:spTree>
      <p:nvGrpSpPr>
        <p:cNvPr id="251" name="Shape 251"/>
        <p:cNvGrpSpPr/>
        <p:nvPr/>
      </p:nvGrpSpPr>
      <p:grpSpPr>
        <a:xfrm>
          <a:off x="0" y="0"/>
          <a:ext cx="0" cy="0"/>
          <a:chOff x="0" y="0"/>
          <a:chExt cx="0" cy="0"/>
        </a:xfrm>
      </p:grpSpPr>
      <p:sp>
        <p:nvSpPr>
          <p:cNvPr id="252" name="Google Shape;252;p41"/>
          <p:cNvSpPr txBox="1"/>
          <p:nvPr>
            <p:ph idx="1" type="body"/>
          </p:nvPr>
        </p:nvSpPr>
        <p:spPr>
          <a:xfrm>
            <a:off x="379364" y="1326358"/>
            <a:ext cx="8479500" cy="3264600"/>
          </a:xfrm>
          <a:prstGeom prst="rect">
            <a:avLst/>
          </a:prstGeom>
          <a:noFill/>
          <a:ln>
            <a:noFill/>
          </a:ln>
        </p:spPr>
        <p:txBody>
          <a:bodyPr anchorCtr="0" anchor="t" bIns="0" lIns="0" spcFirstLastPara="1" rIns="0" wrap="square" tIns="0">
            <a:noAutofit/>
          </a:bodyPr>
          <a:lstStyle>
            <a:lvl1pPr indent="-311150" lvl="0" marL="457200" marR="0" algn="l">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1pPr>
            <a:lvl2pPr indent="-311150" lvl="1" marL="914400" marR="0" algn="l">
              <a:lnSpc>
                <a:spcPct val="100000"/>
              </a:lnSpc>
              <a:spcBef>
                <a:spcPts val="5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2pPr>
            <a:lvl3pPr indent="-311150" lvl="2" marL="1371600" marR="0" algn="l">
              <a:lnSpc>
                <a:spcPct val="100000"/>
              </a:lnSpc>
              <a:spcBef>
                <a:spcPts val="5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3pPr>
            <a:lvl4pPr indent="-311150" lvl="3" marL="1828800" marR="0" algn="l">
              <a:lnSpc>
                <a:spcPct val="100000"/>
              </a:lnSpc>
              <a:spcBef>
                <a:spcPts val="5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indent="-311150" lvl="4" marL="2286000" marR="0" algn="l">
              <a:lnSpc>
                <a:spcPct val="100000"/>
              </a:lnSpc>
              <a:spcBef>
                <a:spcPts val="5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5pPr>
            <a:lvl6pPr indent="-311150" lvl="5" marL="2743200" marR="0" algn="l">
              <a:lnSpc>
                <a:spcPct val="100000"/>
              </a:lnSpc>
              <a:spcBef>
                <a:spcPts val="5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algn="l">
              <a:lnSpc>
                <a:spcPct val="100000"/>
              </a:lnSpc>
              <a:spcBef>
                <a:spcPts val="5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algn="l">
              <a:lnSpc>
                <a:spcPct val="100000"/>
              </a:lnSpc>
              <a:spcBef>
                <a:spcPts val="5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algn="l">
              <a:lnSpc>
                <a:spcPct val="100000"/>
              </a:lnSpc>
              <a:spcBef>
                <a:spcPts val="500"/>
              </a:spcBef>
              <a:spcAft>
                <a:spcPts val="50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253" name="Google Shape;253;p41"/>
          <p:cNvSpPr txBox="1"/>
          <p:nvPr>
            <p:ph idx="12" type="sldNum"/>
          </p:nvPr>
        </p:nvSpPr>
        <p:spPr>
          <a:xfrm>
            <a:off x="6163866" y="4754880"/>
            <a:ext cx="26478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4" name="Google Shape;254;p41"/>
          <p:cNvSpPr txBox="1"/>
          <p:nvPr>
            <p:ph idx="2" type="subTitle"/>
          </p:nvPr>
        </p:nvSpPr>
        <p:spPr>
          <a:xfrm>
            <a:off x="332182" y="572393"/>
            <a:ext cx="8479500" cy="533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9pPr>
          </a:lstStyle>
          <a:p/>
        </p:txBody>
      </p:sp>
      <p:sp>
        <p:nvSpPr>
          <p:cNvPr id="255" name="Google Shape;255;p41"/>
          <p:cNvSpPr txBox="1"/>
          <p:nvPr>
            <p:ph type="title"/>
          </p:nvPr>
        </p:nvSpPr>
        <p:spPr>
          <a:xfrm>
            <a:off x="332182" y="288726"/>
            <a:ext cx="8479500" cy="314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2000"/>
              <a:buFont typeface="Georgia"/>
              <a:buNone/>
              <a:defRPr b="0" i="0" sz="2000" u="none" cap="none" strike="noStrike">
                <a:solidFill>
                  <a:schemeClr val="dk1"/>
                </a:solidFill>
                <a:latin typeface="Georgia"/>
                <a:ea typeface="Georgia"/>
                <a:cs typeface="Georgia"/>
                <a:sym typeface="Georgia"/>
              </a:defRPr>
            </a:lvl1pPr>
            <a:lvl2pPr lvl="1" marR="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_1">
    <p:spTree>
      <p:nvGrpSpPr>
        <p:cNvPr id="256" name="Shape 256"/>
        <p:cNvGrpSpPr/>
        <p:nvPr/>
      </p:nvGrpSpPr>
      <p:grpSpPr>
        <a:xfrm>
          <a:off x="0" y="0"/>
          <a:ext cx="0" cy="0"/>
          <a:chOff x="0" y="0"/>
          <a:chExt cx="0" cy="0"/>
        </a:xfrm>
      </p:grpSpPr>
      <p:sp>
        <p:nvSpPr>
          <p:cNvPr id="257" name="Google Shape;257;p4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58" name="Google Shape;258;p4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1" showMasterSp="0">
  <p:cSld name="Title Slide Lines 2_2_2">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16"/>
          <p:cNvSpPr/>
          <p:nvPr/>
        </p:nvSpPr>
        <p:spPr>
          <a:xfrm>
            <a:off x="0" y="0"/>
            <a:ext cx="9144000" cy="5143500"/>
          </a:xfrm>
          <a:prstGeom prst="rect">
            <a:avLst/>
          </a:prstGeom>
          <a:solidFill>
            <a:srgbClr val="000000">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27" name="Google Shape;27;p16"/>
          <p:cNvPicPr preferRelativeResize="0"/>
          <p:nvPr/>
        </p:nvPicPr>
        <p:blipFill rotWithShape="1">
          <a:blip r:embed="rId3">
            <a:alphaModFix/>
          </a:blip>
          <a:srcRect b="27465" l="0" r="14842" t="20280"/>
          <a:stretch/>
        </p:blipFill>
        <p:spPr>
          <a:xfrm>
            <a:off x="0" y="2535400"/>
            <a:ext cx="9144000" cy="2608049"/>
          </a:xfrm>
          <a:prstGeom prst="rect">
            <a:avLst/>
          </a:prstGeom>
          <a:noFill/>
          <a:ln>
            <a:noFill/>
          </a:ln>
        </p:spPr>
      </p:pic>
      <p:sp>
        <p:nvSpPr>
          <p:cNvPr id="28" name="Google Shape;28;p16"/>
          <p:cNvSpPr/>
          <p:nvPr/>
        </p:nvSpPr>
        <p:spPr>
          <a:xfrm>
            <a:off x="0" y="0"/>
            <a:ext cx="6100500" cy="2699100"/>
          </a:xfrm>
          <a:prstGeom prst="rect">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Arial"/>
              <a:ea typeface="Arial"/>
              <a:cs typeface="Arial"/>
              <a:sym typeface="Arial"/>
            </a:endParaRPr>
          </a:p>
        </p:txBody>
      </p:sp>
      <p:sp>
        <p:nvSpPr>
          <p:cNvPr id="29" name="Google Shape;29;p16"/>
          <p:cNvSpPr/>
          <p:nvPr/>
        </p:nvSpPr>
        <p:spPr>
          <a:xfrm>
            <a:off x="0" y="2552050"/>
            <a:ext cx="6100500" cy="672600"/>
          </a:xfrm>
          <a:prstGeom prst="rect">
            <a:avLst/>
          </a:prstGeom>
          <a:solidFill>
            <a:srgbClr val="00000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CF412E"/>
              </a:solidFill>
              <a:latin typeface="Arial"/>
              <a:ea typeface="Arial"/>
              <a:cs typeface="Arial"/>
              <a:sym typeface="Arial"/>
            </a:endParaRPr>
          </a:p>
        </p:txBody>
      </p:sp>
      <p:pic>
        <p:nvPicPr>
          <p:cNvPr id="30" name="Google Shape;30;p16"/>
          <p:cNvPicPr preferRelativeResize="0"/>
          <p:nvPr/>
        </p:nvPicPr>
        <p:blipFill rotWithShape="1">
          <a:blip r:embed="rId4">
            <a:alphaModFix/>
          </a:blip>
          <a:srcRect b="0" l="0" r="0" t="0"/>
          <a:stretch/>
        </p:blipFill>
        <p:spPr>
          <a:xfrm>
            <a:off x="6100444" y="0"/>
            <a:ext cx="3043554" cy="2552050"/>
          </a:xfrm>
          <a:prstGeom prst="rect">
            <a:avLst/>
          </a:prstGeom>
          <a:noFill/>
          <a:ln>
            <a:noFill/>
          </a:ln>
        </p:spPr>
      </p:pic>
      <p:sp>
        <p:nvSpPr>
          <p:cNvPr id="31" name="Google Shape;31;p16"/>
          <p:cNvSpPr txBox="1"/>
          <p:nvPr>
            <p:ph idx="1" type="subTitle"/>
          </p:nvPr>
        </p:nvSpPr>
        <p:spPr>
          <a:xfrm>
            <a:off x="332200" y="321475"/>
            <a:ext cx="1677600" cy="330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8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8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8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8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8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8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8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800">
                <a:solidFill>
                  <a:srgbClr val="FFFFFF"/>
                </a:solidFill>
                <a:latin typeface="Georgia"/>
                <a:ea typeface="Georgia"/>
                <a:cs typeface="Georgia"/>
                <a:sym typeface="Georgia"/>
              </a:defRPr>
            </a:lvl9pPr>
          </a:lstStyle>
          <a:p/>
        </p:txBody>
      </p:sp>
      <p:sp>
        <p:nvSpPr>
          <p:cNvPr id="32" name="Google Shape;32;p16"/>
          <p:cNvSpPr txBox="1"/>
          <p:nvPr>
            <p:ph idx="2" type="subTitle"/>
          </p:nvPr>
        </p:nvSpPr>
        <p:spPr>
          <a:xfrm>
            <a:off x="332200" y="704050"/>
            <a:ext cx="4105200" cy="1604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42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42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42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42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42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42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42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42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4200">
                <a:solidFill>
                  <a:srgbClr val="FFFFFF"/>
                </a:solidFill>
                <a:latin typeface="Georgia"/>
                <a:ea typeface="Georgia"/>
                <a:cs typeface="Georgia"/>
                <a:sym typeface="Georgia"/>
              </a:defRPr>
            </a:lvl9pPr>
          </a:lstStyle>
          <a:p/>
        </p:txBody>
      </p:sp>
      <p:sp>
        <p:nvSpPr>
          <p:cNvPr id="33" name="Google Shape;33;p16"/>
          <p:cNvSpPr txBox="1"/>
          <p:nvPr>
            <p:ph idx="3"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400"/>
              <a:buFont typeface="Georgia"/>
              <a:buNone/>
              <a:defRPr i="0" sz="1400" u="none" cap="none" strike="noStrike">
                <a:solidFill>
                  <a:schemeClr val="lt1"/>
                </a:solidFill>
                <a:latin typeface="Georgia"/>
                <a:ea typeface="Georgia"/>
                <a:cs typeface="Georgia"/>
                <a:sym typeface="Georgia"/>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p:cSld name="Title and Full Content">
    <p:spTree>
      <p:nvGrpSpPr>
        <p:cNvPr id="259" name="Shape 259"/>
        <p:cNvGrpSpPr/>
        <p:nvPr/>
      </p:nvGrpSpPr>
      <p:grpSpPr>
        <a:xfrm>
          <a:off x="0" y="0"/>
          <a:ext cx="0" cy="0"/>
          <a:chOff x="0" y="0"/>
          <a:chExt cx="0" cy="0"/>
        </a:xfrm>
      </p:grpSpPr>
      <p:sp>
        <p:nvSpPr>
          <p:cNvPr id="260" name="Google Shape;260;p43"/>
          <p:cNvSpPr txBox="1"/>
          <p:nvPr>
            <p:ph type="title"/>
          </p:nvPr>
        </p:nvSpPr>
        <p:spPr>
          <a:xfrm>
            <a:off x="345186" y="324002"/>
            <a:ext cx="8455800" cy="3762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32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p:txBody>
      </p:sp>
      <p:sp>
        <p:nvSpPr>
          <p:cNvPr id="261" name="Google Shape;261;p43"/>
          <p:cNvSpPr txBox="1"/>
          <p:nvPr>
            <p:ph idx="1" type="body"/>
          </p:nvPr>
        </p:nvSpPr>
        <p:spPr>
          <a:xfrm>
            <a:off x="345186" y="1369219"/>
            <a:ext cx="8455800" cy="32598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dk1"/>
              </a:buClr>
              <a:buSzPts val="1200"/>
              <a:buChar char="•"/>
              <a:defRPr sz="1200"/>
            </a:lvl1pPr>
            <a:lvl2pPr indent="-304800" lvl="1" marL="914400" algn="l">
              <a:lnSpc>
                <a:spcPct val="100000"/>
              </a:lnSpc>
              <a:spcBef>
                <a:spcPts val="600"/>
              </a:spcBef>
              <a:spcAft>
                <a:spcPts val="0"/>
              </a:spcAft>
              <a:buClr>
                <a:schemeClr val="dk1"/>
              </a:buClr>
              <a:buSzPts val="1200"/>
              <a:buChar char="-"/>
              <a:defRPr sz="1200"/>
            </a:lvl2pPr>
            <a:lvl3pPr indent="-304800" lvl="2" marL="1371600" algn="l">
              <a:lnSpc>
                <a:spcPct val="100000"/>
              </a:lnSpc>
              <a:spcBef>
                <a:spcPts val="600"/>
              </a:spcBef>
              <a:spcAft>
                <a:spcPts val="0"/>
              </a:spcAft>
              <a:buClr>
                <a:schemeClr val="dk1"/>
              </a:buClr>
              <a:buSzPts val="1200"/>
              <a:buChar char="◦"/>
              <a:defRPr sz="1200"/>
            </a:lvl3pPr>
            <a:lvl4pPr indent="-304800" lvl="3" marL="1828800" algn="l">
              <a:lnSpc>
                <a:spcPct val="100000"/>
              </a:lnSpc>
              <a:spcBef>
                <a:spcPts val="600"/>
              </a:spcBef>
              <a:spcAft>
                <a:spcPts val="0"/>
              </a:spcAft>
              <a:buClr>
                <a:schemeClr val="dk1"/>
              </a:buClr>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04800" lvl="5" marL="2743200" algn="l">
              <a:lnSpc>
                <a:spcPct val="100000"/>
              </a:lnSpc>
              <a:spcBef>
                <a:spcPts val="600"/>
              </a:spcBef>
              <a:spcAft>
                <a:spcPts val="0"/>
              </a:spcAft>
              <a:buClr>
                <a:schemeClr val="dk1"/>
              </a:buClr>
              <a:buSzPts val="1200"/>
              <a:buChar char="•"/>
              <a:defRPr sz="1200"/>
            </a:lvl6pPr>
            <a:lvl7pPr indent="-304800" lvl="6" marL="3200400" algn="l">
              <a:lnSpc>
                <a:spcPct val="100000"/>
              </a:lnSpc>
              <a:spcBef>
                <a:spcPts val="600"/>
              </a:spcBef>
              <a:spcAft>
                <a:spcPts val="0"/>
              </a:spcAft>
              <a:buClr>
                <a:schemeClr val="dk1"/>
              </a:buClr>
              <a:buSzPts val="1200"/>
              <a:buChar char="•"/>
              <a:defRPr sz="1200"/>
            </a:lvl7pPr>
            <a:lvl8pPr indent="-304800" lvl="7" marL="3657600" algn="l">
              <a:lnSpc>
                <a:spcPct val="100000"/>
              </a:lnSpc>
              <a:spcBef>
                <a:spcPts val="600"/>
              </a:spcBef>
              <a:spcAft>
                <a:spcPts val="0"/>
              </a:spcAft>
              <a:buClr>
                <a:schemeClr val="dk1"/>
              </a:buClr>
              <a:buSzPts val="1200"/>
              <a:buChar char="•"/>
              <a:defRPr sz="1200"/>
            </a:lvl8pPr>
            <a:lvl9pPr indent="-304800" lvl="8" marL="4114800" algn="l">
              <a:lnSpc>
                <a:spcPct val="100000"/>
              </a:lnSpc>
              <a:spcBef>
                <a:spcPts val="600"/>
              </a:spcBef>
              <a:spcAft>
                <a:spcPts val="600"/>
              </a:spcAft>
              <a:buClr>
                <a:schemeClr val="dk1"/>
              </a:buClr>
              <a:buSzPts val="1200"/>
              <a:buChar char="•"/>
              <a:defRPr sz="1200"/>
            </a:lvl9pPr>
          </a:lstStyle>
          <a:p/>
        </p:txBody>
      </p:sp>
      <p:sp>
        <p:nvSpPr>
          <p:cNvPr id="262" name="Google Shape;262;p43"/>
          <p:cNvSpPr txBox="1"/>
          <p:nvPr>
            <p:ph idx="2" type="subTitle"/>
          </p:nvPr>
        </p:nvSpPr>
        <p:spPr>
          <a:xfrm>
            <a:off x="345175" y="716400"/>
            <a:ext cx="8455800" cy="3693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9pPr>
          </a:lstStyle>
          <a:p/>
        </p:txBody>
      </p:sp>
      <p:sp>
        <p:nvSpPr>
          <p:cNvPr id="263" name="Google Shape;263;p43"/>
          <p:cNvSpPr txBox="1"/>
          <p:nvPr>
            <p:ph idx="12" type="sldNum"/>
          </p:nvPr>
        </p:nvSpPr>
        <p:spPr>
          <a:xfrm>
            <a:off x="6240463" y="4869180"/>
            <a:ext cx="25605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4" name="Google Shape;264;p43"/>
          <p:cNvSpPr txBox="1"/>
          <p:nvPr>
            <p:ph idx="3" type="sldNum"/>
          </p:nvPr>
        </p:nvSpPr>
        <p:spPr>
          <a:xfrm>
            <a:off x="345163" y="4869180"/>
            <a:ext cx="2560500" cy="1029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r>
              <a:rPr lang="en-US"/>
              <a:t>PwC</a:t>
            </a:r>
            <a:r>
              <a:rPr b="0" lang="en-US"/>
              <a:t> | Dow</a:t>
            </a:r>
            <a:r>
              <a:rPr b="0" lang="en-US" sz="1400"/>
              <a:t> - Accelerating Value from Digital Marketing &amp; Sales</a:t>
            </a:r>
            <a:endParaRPr b="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5" name="Shape 265"/>
        <p:cNvGrpSpPr/>
        <p:nvPr/>
      </p:nvGrpSpPr>
      <p:grpSpPr>
        <a:xfrm>
          <a:off x="0" y="0"/>
          <a:ext cx="0" cy="0"/>
          <a:chOff x="0" y="0"/>
          <a:chExt cx="0" cy="0"/>
        </a:xfrm>
      </p:grpSpPr>
      <p:sp>
        <p:nvSpPr>
          <p:cNvPr id="266" name="Google Shape;26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 Header 3">
    <p:bg>
      <p:bgPr>
        <a:solidFill>
          <a:schemeClr val="lt1"/>
        </a:solidFill>
      </p:bgPr>
    </p:bg>
    <p:spTree>
      <p:nvGrpSpPr>
        <p:cNvPr id="267" name="Shape 267"/>
        <p:cNvGrpSpPr/>
        <p:nvPr/>
      </p:nvGrpSpPr>
      <p:grpSpPr>
        <a:xfrm>
          <a:off x="0" y="0"/>
          <a:ext cx="0" cy="0"/>
          <a:chOff x="0" y="0"/>
          <a:chExt cx="0" cy="0"/>
        </a:xfrm>
      </p:grpSpPr>
      <p:sp>
        <p:nvSpPr>
          <p:cNvPr id="268" name="Google Shape;268;p45"/>
          <p:cNvSpPr txBox="1"/>
          <p:nvPr>
            <p:ph idx="10" type="dt"/>
          </p:nvPr>
        </p:nvSpPr>
        <p:spPr>
          <a:xfrm>
            <a:off x="424070" y="5276020"/>
            <a:ext cx="21336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888888"/>
              </a:buClr>
              <a:buSzPts val="11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9pPr>
          </a:lstStyle>
          <a:p/>
        </p:txBody>
      </p:sp>
      <p:sp>
        <p:nvSpPr>
          <p:cNvPr id="269" name="Google Shape;269;p45"/>
          <p:cNvSpPr txBox="1"/>
          <p:nvPr>
            <p:ph idx="12" type="sldNum"/>
          </p:nvPr>
        </p:nvSpPr>
        <p:spPr>
          <a:xfrm>
            <a:off x="6700838" y="4770008"/>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270" name="Shape 270"/>
        <p:cNvGrpSpPr/>
        <p:nvPr/>
      </p:nvGrpSpPr>
      <p:grpSpPr>
        <a:xfrm>
          <a:off x="0" y="0"/>
          <a:ext cx="0" cy="0"/>
          <a:chOff x="0" y="0"/>
          <a:chExt cx="0" cy="0"/>
        </a:xfrm>
      </p:grpSpPr>
      <p:sp>
        <p:nvSpPr>
          <p:cNvPr id="271" name="Google Shape;271;p46"/>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2" name="Google Shape;272;p46"/>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273" name="Google Shape;27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274" name="Shape 274"/>
        <p:cNvGrpSpPr/>
        <p:nvPr/>
      </p:nvGrpSpPr>
      <p:grpSpPr>
        <a:xfrm>
          <a:off x="0" y="0"/>
          <a:ext cx="0" cy="0"/>
          <a:chOff x="0" y="0"/>
          <a:chExt cx="0" cy="0"/>
        </a:xfrm>
      </p:grpSpPr>
      <p:sp>
        <p:nvSpPr>
          <p:cNvPr id="275" name="Google Shape;275;p47"/>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6" name="Google Shape;276;p47"/>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277" name="Google Shape;27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278" name="Shape 278"/>
        <p:cNvGrpSpPr/>
        <p:nvPr/>
      </p:nvGrpSpPr>
      <p:grpSpPr>
        <a:xfrm>
          <a:off x="0" y="0"/>
          <a:ext cx="0" cy="0"/>
          <a:chOff x="0" y="0"/>
          <a:chExt cx="0" cy="0"/>
        </a:xfrm>
      </p:grpSpPr>
      <p:sp>
        <p:nvSpPr>
          <p:cNvPr id="279" name="Google Shape;279;p48"/>
          <p:cNvSpPr txBox="1"/>
          <p:nvPr>
            <p:ph type="title"/>
          </p:nvPr>
        </p:nvSpPr>
        <p:spPr>
          <a:xfrm>
            <a:off x="309562" y="530352"/>
            <a:ext cx="8526600" cy="307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dk1"/>
              </a:buClr>
              <a:buSzPts val="2800"/>
              <a:buFont typeface="Georgia"/>
              <a:buNone/>
              <a:defRPr b="0" i="0" sz="20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280" name="Google Shape;280;p48"/>
          <p:cNvSpPr txBox="1"/>
          <p:nvPr>
            <p:ph idx="10" type="dt"/>
          </p:nvPr>
        </p:nvSpPr>
        <p:spPr>
          <a:xfrm>
            <a:off x="424070" y="5276019"/>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81" name="Google Shape;281;p48"/>
          <p:cNvSpPr txBox="1"/>
          <p:nvPr>
            <p:ph idx="12" type="sldNum"/>
          </p:nvPr>
        </p:nvSpPr>
        <p:spPr>
          <a:xfrm>
            <a:off x="7488222" y="4869180"/>
            <a:ext cx="1323600" cy="102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282" name="Shape 282"/>
        <p:cNvGrpSpPr/>
        <p:nvPr/>
      </p:nvGrpSpPr>
      <p:grpSpPr>
        <a:xfrm>
          <a:off x="0" y="0"/>
          <a:ext cx="0" cy="0"/>
          <a:chOff x="0" y="0"/>
          <a:chExt cx="0" cy="0"/>
        </a:xfrm>
      </p:grpSpPr>
      <p:sp>
        <p:nvSpPr>
          <p:cNvPr id="283" name="Google Shape;283;p49"/>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4" name="Google Shape;284;p49"/>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285" name="Google Shape;28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6">
    <p:spTree>
      <p:nvGrpSpPr>
        <p:cNvPr id="286" name="Shape 286"/>
        <p:cNvGrpSpPr/>
        <p:nvPr/>
      </p:nvGrpSpPr>
      <p:grpSpPr>
        <a:xfrm>
          <a:off x="0" y="0"/>
          <a:ext cx="0" cy="0"/>
          <a:chOff x="0" y="0"/>
          <a:chExt cx="0" cy="0"/>
        </a:xfrm>
      </p:grpSpPr>
      <p:sp>
        <p:nvSpPr>
          <p:cNvPr id="287" name="Google Shape;287;p5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8" name="Google Shape;288;p50"/>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89" name="Google Shape;289;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0" name="Google Shape;290;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292" name="Shape 292"/>
        <p:cNvGrpSpPr/>
        <p:nvPr/>
      </p:nvGrpSpPr>
      <p:grpSpPr>
        <a:xfrm>
          <a:off x="0" y="0"/>
          <a:ext cx="0" cy="0"/>
          <a:chOff x="0" y="0"/>
          <a:chExt cx="0" cy="0"/>
        </a:xfrm>
      </p:grpSpPr>
      <p:sp>
        <p:nvSpPr>
          <p:cNvPr id="293" name="Google Shape;293;p51"/>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4" name="Google Shape;294;p51"/>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295" name="Google Shape;29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8">
    <p:spTree>
      <p:nvGrpSpPr>
        <p:cNvPr id="296" name="Shape 296"/>
        <p:cNvGrpSpPr/>
        <p:nvPr/>
      </p:nvGrpSpPr>
      <p:grpSpPr>
        <a:xfrm>
          <a:off x="0" y="0"/>
          <a:ext cx="0" cy="0"/>
          <a:chOff x="0" y="0"/>
          <a:chExt cx="0" cy="0"/>
        </a:xfrm>
      </p:grpSpPr>
      <p:sp>
        <p:nvSpPr>
          <p:cNvPr id="297" name="Google Shape;297;p5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8" name="Google Shape;298;p5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99" name="Google Shape;299;p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00" name="Google Shape;300;p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01" name="Google Shape;301;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Key Messaging" showMasterSp="0">
  <p:cSld name="Title Slide Lines 2_2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7"/>
          <p:cNvSpPr/>
          <p:nvPr/>
        </p:nvSpPr>
        <p:spPr>
          <a:xfrm>
            <a:off x="0" y="0"/>
            <a:ext cx="9144000" cy="5143500"/>
          </a:xfrm>
          <a:prstGeom prst="rect">
            <a:avLst/>
          </a:prstGeom>
          <a:solidFill>
            <a:srgbClr val="000000">
              <a:alpha val="4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6" name="Google Shape;36;p17"/>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7"/>
          <p:cNvSpPr txBox="1"/>
          <p:nvPr>
            <p:ph type="title"/>
          </p:nvPr>
        </p:nvSpPr>
        <p:spPr>
          <a:xfrm>
            <a:off x="104050" y="1706050"/>
            <a:ext cx="3655500" cy="12480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sz="4100">
                <a:solidFill>
                  <a:srgbClr val="FFFFFF"/>
                </a:solidFill>
              </a:defRPr>
            </a:lvl1pPr>
            <a:lvl2pPr lvl="1" algn="l">
              <a:lnSpc>
                <a:spcPct val="100000"/>
              </a:lnSpc>
              <a:spcBef>
                <a:spcPts val="0"/>
              </a:spcBef>
              <a:spcAft>
                <a:spcPts val="0"/>
              </a:spcAft>
              <a:buSzPts val="1100"/>
              <a:buNone/>
              <a:defRPr sz="4100"/>
            </a:lvl2pPr>
            <a:lvl3pPr lvl="2" algn="l">
              <a:lnSpc>
                <a:spcPct val="100000"/>
              </a:lnSpc>
              <a:spcBef>
                <a:spcPts val="0"/>
              </a:spcBef>
              <a:spcAft>
                <a:spcPts val="0"/>
              </a:spcAft>
              <a:buSzPts val="1100"/>
              <a:buNone/>
              <a:defRPr sz="4100"/>
            </a:lvl3pPr>
            <a:lvl4pPr lvl="3" algn="l">
              <a:lnSpc>
                <a:spcPct val="100000"/>
              </a:lnSpc>
              <a:spcBef>
                <a:spcPts val="0"/>
              </a:spcBef>
              <a:spcAft>
                <a:spcPts val="0"/>
              </a:spcAft>
              <a:buSzPts val="1100"/>
              <a:buNone/>
              <a:defRPr sz="4100"/>
            </a:lvl4pPr>
            <a:lvl5pPr lvl="4" algn="l">
              <a:lnSpc>
                <a:spcPct val="100000"/>
              </a:lnSpc>
              <a:spcBef>
                <a:spcPts val="0"/>
              </a:spcBef>
              <a:spcAft>
                <a:spcPts val="0"/>
              </a:spcAft>
              <a:buSzPts val="1100"/>
              <a:buNone/>
              <a:defRPr sz="4100"/>
            </a:lvl5pPr>
            <a:lvl6pPr lvl="5" algn="l">
              <a:lnSpc>
                <a:spcPct val="100000"/>
              </a:lnSpc>
              <a:spcBef>
                <a:spcPts val="0"/>
              </a:spcBef>
              <a:spcAft>
                <a:spcPts val="0"/>
              </a:spcAft>
              <a:buSzPts val="1100"/>
              <a:buNone/>
              <a:defRPr sz="4100"/>
            </a:lvl6pPr>
            <a:lvl7pPr lvl="6" algn="l">
              <a:lnSpc>
                <a:spcPct val="100000"/>
              </a:lnSpc>
              <a:spcBef>
                <a:spcPts val="0"/>
              </a:spcBef>
              <a:spcAft>
                <a:spcPts val="0"/>
              </a:spcAft>
              <a:buSzPts val="1100"/>
              <a:buNone/>
              <a:defRPr sz="4100"/>
            </a:lvl7pPr>
            <a:lvl8pPr lvl="7" algn="l">
              <a:lnSpc>
                <a:spcPct val="100000"/>
              </a:lnSpc>
              <a:spcBef>
                <a:spcPts val="0"/>
              </a:spcBef>
              <a:spcAft>
                <a:spcPts val="0"/>
              </a:spcAft>
              <a:buSzPts val="1100"/>
              <a:buNone/>
              <a:defRPr sz="4100"/>
            </a:lvl8pPr>
            <a:lvl9pPr lvl="8" algn="l">
              <a:lnSpc>
                <a:spcPct val="100000"/>
              </a:lnSpc>
              <a:spcBef>
                <a:spcPts val="0"/>
              </a:spcBef>
              <a:spcAft>
                <a:spcPts val="0"/>
              </a:spcAft>
              <a:buSzPts val="1100"/>
              <a:buNone/>
              <a:defRPr sz="4100"/>
            </a:lvl9pPr>
          </a:lstStyle>
          <a:p/>
        </p:txBody>
      </p:sp>
      <p:sp>
        <p:nvSpPr>
          <p:cNvPr id="38" name="Google Shape;38;p17"/>
          <p:cNvSpPr txBox="1"/>
          <p:nvPr>
            <p:ph idx="1" type="subTitle"/>
          </p:nvPr>
        </p:nvSpPr>
        <p:spPr>
          <a:xfrm>
            <a:off x="6082775" y="871725"/>
            <a:ext cx="1550400" cy="294900"/>
          </a:xfrm>
          <a:prstGeom prst="rect">
            <a:avLst/>
          </a:prstGeom>
          <a:solidFill>
            <a:schemeClr val="accent2"/>
          </a:solidFill>
          <a:ln>
            <a:noFill/>
          </a:ln>
        </p:spPr>
        <p:txBody>
          <a:bodyPr anchorCtr="0" anchor="ctr" bIns="0" lIns="0" spcFirstLastPara="1" rIns="0" wrap="square" tIns="0">
            <a:noAutofit/>
          </a:bodyPr>
          <a:lstStyle>
            <a:lvl1pPr lvl="0" algn="ctr">
              <a:lnSpc>
                <a:spcPct val="100000"/>
              </a:lnSpc>
              <a:spcBef>
                <a:spcPts val="0"/>
              </a:spcBef>
              <a:spcAft>
                <a:spcPts val="0"/>
              </a:spcAft>
              <a:buSzPts val="1200"/>
              <a:buNone/>
              <a:defRPr b="1" sz="1000">
                <a:solidFill>
                  <a:srgbClr val="FFFFFF"/>
                </a:solidFill>
              </a:defRPr>
            </a:lvl1pPr>
            <a:lvl2pPr lvl="1" algn="ctr">
              <a:lnSpc>
                <a:spcPct val="100000"/>
              </a:lnSpc>
              <a:spcBef>
                <a:spcPts val="0"/>
              </a:spcBef>
              <a:spcAft>
                <a:spcPts val="0"/>
              </a:spcAft>
              <a:buSzPts val="1200"/>
              <a:buNone/>
              <a:defRPr b="1" sz="1000">
                <a:solidFill>
                  <a:srgbClr val="FFFFFF"/>
                </a:solidFill>
              </a:defRPr>
            </a:lvl2pPr>
            <a:lvl3pPr lvl="2" algn="ctr">
              <a:lnSpc>
                <a:spcPct val="100000"/>
              </a:lnSpc>
              <a:spcBef>
                <a:spcPts val="0"/>
              </a:spcBef>
              <a:spcAft>
                <a:spcPts val="0"/>
              </a:spcAft>
              <a:buSzPts val="1200"/>
              <a:buNone/>
              <a:defRPr b="1" sz="1000">
                <a:solidFill>
                  <a:srgbClr val="FFFFFF"/>
                </a:solidFill>
              </a:defRPr>
            </a:lvl3pPr>
            <a:lvl4pPr lvl="3" algn="ctr">
              <a:lnSpc>
                <a:spcPct val="100000"/>
              </a:lnSpc>
              <a:spcBef>
                <a:spcPts val="0"/>
              </a:spcBef>
              <a:spcAft>
                <a:spcPts val="0"/>
              </a:spcAft>
              <a:buSzPts val="1200"/>
              <a:buNone/>
              <a:defRPr b="1" sz="1000">
                <a:solidFill>
                  <a:srgbClr val="FFFFFF"/>
                </a:solidFill>
              </a:defRPr>
            </a:lvl4pPr>
            <a:lvl5pPr lvl="4" algn="ctr">
              <a:lnSpc>
                <a:spcPct val="100000"/>
              </a:lnSpc>
              <a:spcBef>
                <a:spcPts val="0"/>
              </a:spcBef>
              <a:spcAft>
                <a:spcPts val="0"/>
              </a:spcAft>
              <a:buSzPts val="1200"/>
              <a:buNone/>
              <a:defRPr b="1" sz="1000">
                <a:solidFill>
                  <a:srgbClr val="FFFFFF"/>
                </a:solidFill>
              </a:defRPr>
            </a:lvl5pPr>
            <a:lvl6pPr lvl="5" algn="ctr">
              <a:lnSpc>
                <a:spcPct val="100000"/>
              </a:lnSpc>
              <a:spcBef>
                <a:spcPts val="0"/>
              </a:spcBef>
              <a:spcAft>
                <a:spcPts val="0"/>
              </a:spcAft>
              <a:buSzPts val="1200"/>
              <a:buNone/>
              <a:defRPr b="1" sz="1000">
                <a:solidFill>
                  <a:srgbClr val="FFFFFF"/>
                </a:solidFill>
              </a:defRPr>
            </a:lvl6pPr>
            <a:lvl7pPr lvl="6" algn="ctr">
              <a:lnSpc>
                <a:spcPct val="100000"/>
              </a:lnSpc>
              <a:spcBef>
                <a:spcPts val="0"/>
              </a:spcBef>
              <a:spcAft>
                <a:spcPts val="0"/>
              </a:spcAft>
              <a:buSzPts val="1200"/>
              <a:buNone/>
              <a:defRPr b="1" sz="1000">
                <a:solidFill>
                  <a:srgbClr val="FFFFFF"/>
                </a:solidFill>
              </a:defRPr>
            </a:lvl7pPr>
            <a:lvl8pPr lvl="7" algn="ctr">
              <a:lnSpc>
                <a:spcPct val="100000"/>
              </a:lnSpc>
              <a:spcBef>
                <a:spcPts val="0"/>
              </a:spcBef>
              <a:spcAft>
                <a:spcPts val="0"/>
              </a:spcAft>
              <a:buSzPts val="1200"/>
              <a:buNone/>
              <a:defRPr b="1" sz="1000">
                <a:solidFill>
                  <a:srgbClr val="FFFFFF"/>
                </a:solidFill>
              </a:defRPr>
            </a:lvl8pPr>
            <a:lvl9pPr lvl="8" algn="ctr">
              <a:lnSpc>
                <a:spcPct val="100000"/>
              </a:lnSpc>
              <a:spcBef>
                <a:spcPts val="0"/>
              </a:spcBef>
              <a:spcAft>
                <a:spcPts val="0"/>
              </a:spcAft>
              <a:buSzPts val="1200"/>
              <a:buNone/>
              <a:defRPr b="1" sz="1000">
                <a:solidFill>
                  <a:srgbClr val="FFFFFF"/>
                </a:solidFill>
              </a:defRPr>
            </a:lvl9pPr>
          </a:lstStyle>
          <a:p/>
        </p:txBody>
      </p:sp>
      <p:sp>
        <p:nvSpPr>
          <p:cNvPr id="39" name="Google Shape;39;p17"/>
          <p:cNvSpPr/>
          <p:nvPr/>
        </p:nvSpPr>
        <p:spPr>
          <a:xfrm>
            <a:off x="6680221" y="1367450"/>
            <a:ext cx="355529" cy="338600"/>
          </a:xfrm>
          <a:custGeom>
            <a:rect b="b" l="l" r="r" t="t"/>
            <a:pathLst>
              <a:path extrusionOk="0" h="198" w="208">
                <a:moveTo>
                  <a:pt x="136" y="118"/>
                </a:moveTo>
                <a:cubicBezTo>
                  <a:pt x="181" y="83"/>
                  <a:pt x="181" y="83"/>
                  <a:pt x="181" y="83"/>
                </a:cubicBezTo>
                <a:cubicBezTo>
                  <a:pt x="124" y="80"/>
                  <a:pt x="124" y="80"/>
                  <a:pt x="124" y="80"/>
                </a:cubicBezTo>
                <a:cubicBezTo>
                  <a:pt x="104" y="27"/>
                  <a:pt x="104" y="27"/>
                  <a:pt x="104" y="27"/>
                </a:cubicBezTo>
                <a:cubicBezTo>
                  <a:pt x="84" y="80"/>
                  <a:pt x="84" y="80"/>
                  <a:pt x="84" y="80"/>
                </a:cubicBezTo>
                <a:cubicBezTo>
                  <a:pt x="27" y="83"/>
                  <a:pt x="27" y="83"/>
                  <a:pt x="27" y="83"/>
                </a:cubicBezTo>
                <a:cubicBezTo>
                  <a:pt x="72" y="118"/>
                  <a:pt x="72" y="118"/>
                  <a:pt x="72" y="118"/>
                </a:cubicBezTo>
                <a:cubicBezTo>
                  <a:pt x="56" y="174"/>
                  <a:pt x="56" y="174"/>
                  <a:pt x="56" y="174"/>
                </a:cubicBezTo>
                <a:cubicBezTo>
                  <a:pt x="104" y="142"/>
                  <a:pt x="104" y="142"/>
                  <a:pt x="104" y="142"/>
                </a:cubicBezTo>
                <a:cubicBezTo>
                  <a:pt x="152" y="174"/>
                  <a:pt x="152" y="174"/>
                  <a:pt x="152" y="174"/>
                </a:cubicBezTo>
                <a:lnTo>
                  <a:pt x="136" y="118"/>
                </a:lnTo>
                <a:close/>
                <a:moveTo>
                  <a:pt x="104" y="158"/>
                </a:moveTo>
                <a:cubicBezTo>
                  <a:pt x="56" y="190"/>
                  <a:pt x="56" y="190"/>
                  <a:pt x="56" y="190"/>
                </a:cubicBezTo>
                <a:cubicBezTo>
                  <a:pt x="44" y="198"/>
                  <a:pt x="37" y="193"/>
                  <a:pt x="41" y="179"/>
                </a:cubicBezTo>
                <a:cubicBezTo>
                  <a:pt x="56" y="123"/>
                  <a:pt x="56" y="123"/>
                  <a:pt x="56" y="123"/>
                </a:cubicBezTo>
                <a:cubicBezTo>
                  <a:pt x="11" y="88"/>
                  <a:pt x="11" y="88"/>
                  <a:pt x="11" y="88"/>
                </a:cubicBezTo>
                <a:cubicBezTo>
                  <a:pt x="0" y="78"/>
                  <a:pt x="2" y="70"/>
                  <a:pt x="17" y="70"/>
                </a:cubicBezTo>
                <a:cubicBezTo>
                  <a:pt x="75" y="67"/>
                  <a:pt x="75" y="67"/>
                  <a:pt x="75" y="67"/>
                </a:cubicBezTo>
                <a:cubicBezTo>
                  <a:pt x="95" y="13"/>
                  <a:pt x="95" y="13"/>
                  <a:pt x="95" y="13"/>
                </a:cubicBezTo>
                <a:cubicBezTo>
                  <a:pt x="100" y="0"/>
                  <a:pt x="108" y="0"/>
                  <a:pt x="113" y="13"/>
                </a:cubicBezTo>
                <a:cubicBezTo>
                  <a:pt x="133" y="67"/>
                  <a:pt x="133" y="67"/>
                  <a:pt x="133" y="67"/>
                </a:cubicBezTo>
                <a:cubicBezTo>
                  <a:pt x="191" y="70"/>
                  <a:pt x="191" y="70"/>
                  <a:pt x="191" y="70"/>
                </a:cubicBezTo>
                <a:cubicBezTo>
                  <a:pt x="206" y="70"/>
                  <a:pt x="208" y="78"/>
                  <a:pt x="197" y="88"/>
                </a:cubicBezTo>
                <a:cubicBezTo>
                  <a:pt x="152" y="123"/>
                  <a:pt x="152" y="123"/>
                  <a:pt x="152" y="123"/>
                </a:cubicBezTo>
                <a:cubicBezTo>
                  <a:pt x="167" y="179"/>
                  <a:pt x="167" y="179"/>
                  <a:pt x="167" y="179"/>
                </a:cubicBezTo>
                <a:cubicBezTo>
                  <a:pt x="171" y="193"/>
                  <a:pt x="164" y="198"/>
                  <a:pt x="152" y="190"/>
                </a:cubicBezTo>
                <a:lnTo>
                  <a:pt x="104" y="158"/>
                </a:lnTo>
                <a:close/>
              </a:path>
            </a:pathLst>
          </a:custGeom>
          <a:solidFill>
            <a:srgbClr val="FFB600"/>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40" name="Google Shape;40;p17"/>
          <p:cNvCxnSpPr/>
          <p:nvPr/>
        </p:nvCxnSpPr>
        <p:spPr>
          <a:xfrm>
            <a:off x="5016500" y="1536750"/>
            <a:ext cx="1512600" cy="0"/>
          </a:xfrm>
          <a:prstGeom prst="straightConnector1">
            <a:avLst/>
          </a:prstGeom>
          <a:noFill/>
          <a:ln cap="flat" cmpd="sng" w="28575">
            <a:solidFill>
              <a:schemeClr val="accent2"/>
            </a:solidFill>
            <a:prstDash val="solid"/>
            <a:round/>
            <a:headEnd len="sm" w="sm" type="none"/>
            <a:tailEnd len="sm" w="sm" type="none"/>
          </a:ln>
        </p:spPr>
      </p:cxnSp>
      <p:cxnSp>
        <p:nvCxnSpPr>
          <p:cNvPr id="41" name="Google Shape;41;p17"/>
          <p:cNvCxnSpPr/>
          <p:nvPr/>
        </p:nvCxnSpPr>
        <p:spPr>
          <a:xfrm>
            <a:off x="7186843" y="1536750"/>
            <a:ext cx="1512600" cy="0"/>
          </a:xfrm>
          <a:prstGeom prst="straightConnector1">
            <a:avLst/>
          </a:prstGeom>
          <a:noFill/>
          <a:ln cap="flat" cmpd="sng" w="28575">
            <a:solidFill>
              <a:schemeClr val="accent2"/>
            </a:solidFill>
            <a:prstDash val="solid"/>
            <a:round/>
            <a:headEnd len="sm" w="sm" type="none"/>
            <a:tailEnd len="sm" w="sm" type="none"/>
          </a:ln>
        </p:spPr>
      </p:cxnSp>
      <p:sp>
        <p:nvSpPr>
          <p:cNvPr id="42" name="Google Shape;42;p17"/>
          <p:cNvSpPr txBox="1"/>
          <p:nvPr>
            <p:ph idx="2" type="subTitle"/>
          </p:nvPr>
        </p:nvSpPr>
        <p:spPr>
          <a:xfrm>
            <a:off x="5016500" y="1816575"/>
            <a:ext cx="3682800" cy="1769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200"/>
              <a:buNone/>
              <a:defRPr sz="1800">
                <a:solidFill>
                  <a:srgbClr val="FFFFFF"/>
                </a:solidFill>
              </a:defRPr>
            </a:lvl1pPr>
            <a:lvl2pPr lvl="1" algn="ctr">
              <a:lnSpc>
                <a:spcPct val="100000"/>
              </a:lnSpc>
              <a:spcBef>
                <a:spcPts val="0"/>
              </a:spcBef>
              <a:spcAft>
                <a:spcPts val="0"/>
              </a:spcAft>
              <a:buSzPts val="1200"/>
              <a:buNone/>
              <a:defRPr sz="1800">
                <a:solidFill>
                  <a:srgbClr val="FFFFFF"/>
                </a:solidFill>
              </a:defRPr>
            </a:lvl2pPr>
            <a:lvl3pPr lvl="2" algn="ctr">
              <a:lnSpc>
                <a:spcPct val="100000"/>
              </a:lnSpc>
              <a:spcBef>
                <a:spcPts val="0"/>
              </a:spcBef>
              <a:spcAft>
                <a:spcPts val="0"/>
              </a:spcAft>
              <a:buSzPts val="1200"/>
              <a:buNone/>
              <a:defRPr sz="1800">
                <a:solidFill>
                  <a:srgbClr val="FFFFFF"/>
                </a:solidFill>
              </a:defRPr>
            </a:lvl3pPr>
            <a:lvl4pPr lvl="3" algn="ctr">
              <a:lnSpc>
                <a:spcPct val="100000"/>
              </a:lnSpc>
              <a:spcBef>
                <a:spcPts val="0"/>
              </a:spcBef>
              <a:spcAft>
                <a:spcPts val="0"/>
              </a:spcAft>
              <a:buSzPts val="1200"/>
              <a:buNone/>
              <a:defRPr sz="1800">
                <a:solidFill>
                  <a:srgbClr val="FFFFFF"/>
                </a:solidFill>
              </a:defRPr>
            </a:lvl4pPr>
            <a:lvl5pPr lvl="4" algn="ctr">
              <a:lnSpc>
                <a:spcPct val="100000"/>
              </a:lnSpc>
              <a:spcBef>
                <a:spcPts val="0"/>
              </a:spcBef>
              <a:spcAft>
                <a:spcPts val="0"/>
              </a:spcAft>
              <a:buSzPts val="1200"/>
              <a:buNone/>
              <a:defRPr sz="1800">
                <a:solidFill>
                  <a:srgbClr val="FFFFFF"/>
                </a:solidFill>
              </a:defRPr>
            </a:lvl5pPr>
            <a:lvl6pPr lvl="5" algn="ctr">
              <a:lnSpc>
                <a:spcPct val="100000"/>
              </a:lnSpc>
              <a:spcBef>
                <a:spcPts val="0"/>
              </a:spcBef>
              <a:spcAft>
                <a:spcPts val="0"/>
              </a:spcAft>
              <a:buSzPts val="1200"/>
              <a:buNone/>
              <a:defRPr sz="1800">
                <a:solidFill>
                  <a:srgbClr val="FFFFFF"/>
                </a:solidFill>
              </a:defRPr>
            </a:lvl6pPr>
            <a:lvl7pPr lvl="6" algn="ctr">
              <a:lnSpc>
                <a:spcPct val="100000"/>
              </a:lnSpc>
              <a:spcBef>
                <a:spcPts val="0"/>
              </a:spcBef>
              <a:spcAft>
                <a:spcPts val="0"/>
              </a:spcAft>
              <a:buSzPts val="1200"/>
              <a:buNone/>
              <a:defRPr sz="1800">
                <a:solidFill>
                  <a:srgbClr val="FFFFFF"/>
                </a:solidFill>
              </a:defRPr>
            </a:lvl7pPr>
            <a:lvl8pPr lvl="7" algn="ctr">
              <a:lnSpc>
                <a:spcPct val="100000"/>
              </a:lnSpc>
              <a:spcBef>
                <a:spcPts val="0"/>
              </a:spcBef>
              <a:spcAft>
                <a:spcPts val="0"/>
              </a:spcAft>
              <a:buSzPts val="1200"/>
              <a:buNone/>
              <a:defRPr sz="1800">
                <a:solidFill>
                  <a:srgbClr val="FFFFFF"/>
                </a:solidFill>
              </a:defRPr>
            </a:lvl8pPr>
            <a:lvl9pPr lvl="8" algn="ctr">
              <a:lnSpc>
                <a:spcPct val="100000"/>
              </a:lnSpc>
              <a:spcBef>
                <a:spcPts val="0"/>
              </a:spcBef>
              <a:spcAft>
                <a:spcPts val="0"/>
              </a:spcAft>
              <a:buSzPts val="1200"/>
              <a:buNone/>
              <a:defRPr sz="1800">
                <a:solidFill>
                  <a:srgbClr val="FFFFFF"/>
                </a:solidFill>
              </a:defRPr>
            </a:lvl9pPr>
          </a:lstStyle>
          <a:p/>
        </p:txBody>
      </p:sp>
      <p:sp>
        <p:nvSpPr>
          <p:cNvPr id="43" name="Google Shape;43;p17"/>
          <p:cNvSpPr txBox="1"/>
          <p:nvPr>
            <p:ph idx="3" type="subTitle"/>
          </p:nvPr>
        </p:nvSpPr>
        <p:spPr>
          <a:xfrm>
            <a:off x="5016500" y="3795275"/>
            <a:ext cx="3733500" cy="1065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200"/>
              <a:buNone/>
              <a:defRPr>
                <a:solidFill>
                  <a:srgbClr val="FFFFFF"/>
                </a:solidFill>
              </a:defRPr>
            </a:lvl1pPr>
            <a:lvl2pPr lvl="1" algn="ctr">
              <a:lnSpc>
                <a:spcPct val="100000"/>
              </a:lnSpc>
              <a:spcBef>
                <a:spcPts val="0"/>
              </a:spcBef>
              <a:spcAft>
                <a:spcPts val="0"/>
              </a:spcAft>
              <a:buSzPts val="1200"/>
              <a:buNone/>
              <a:defRPr sz="1300">
                <a:solidFill>
                  <a:srgbClr val="FFFFFF"/>
                </a:solidFill>
              </a:defRPr>
            </a:lvl2pPr>
            <a:lvl3pPr lvl="2" algn="ctr">
              <a:lnSpc>
                <a:spcPct val="100000"/>
              </a:lnSpc>
              <a:spcBef>
                <a:spcPts val="0"/>
              </a:spcBef>
              <a:spcAft>
                <a:spcPts val="0"/>
              </a:spcAft>
              <a:buSzPts val="1200"/>
              <a:buNone/>
              <a:defRPr sz="1300">
                <a:solidFill>
                  <a:srgbClr val="FFFFFF"/>
                </a:solidFill>
              </a:defRPr>
            </a:lvl3pPr>
            <a:lvl4pPr lvl="3" algn="ctr">
              <a:lnSpc>
                <a:spcPct val="100000"/>
              </a:lnSpc>
              <a:spcBef>
                <a:spcPts val="0"/>
              </a:spcBef>
              <a:spcAft>
                <a:spcPts val="0"/>
              </a:spcAft>
              <a:buSzPts val="1200"/>
              <a:buNone/>
              <a:defRPr sz="1300">
                <a:solidFill>
                  <a:srgbClr val="FFFFFF"/>
                </a:solidFill>
              </a:defRPr>
            </a:lvl4pPr>
            <a:lvl5pPr lvl="4" algn="ctr">
              <a:lnSpc>
                <a:spcPct val="100000"/>
              </a:lnSpc>
              <a:spcBef>
                <a:spcPts val="0"/>
              </a:spcBef>
              <a:spcAft>
                <a:spcPts val="0"/>
              </a:spcAft>
              <a:buSzPts val="1200"/>
              <a:buNone/>
              <a:defRPr sz="1300">
                <a:solidFill>
                  <a:srgbClr val="FFFFFF"/>
                </a:solidFill>
              </a:defRPr>
            </a:lvl5pPr>
            <a:lvl6pPr lvl="5" algn="ctr">
              <a:lnSpc>
                <a:spcPct val="100000"/>
              </a:lnSpc>
              <a:spcBef>
                <a:spcPts val="0"/>
              </a:spcBef>
              <a:spcAft>
                <a:spcPts val="0"/>
              </a:spcAft>
              <a:buSzPts val="1200"/>
              <a:buNone/>
              <a:defRPr sz="1300">
                <a:solidFill>
                  <a:srgbClr val="FFFFFF"/>
                </a:solidFill>
              </a:defRPr>
            </a:lvl6pPr>
            <a:lvl7pPr lvl="6" algn="ctr">
              <a:lnSpc>
                <a:spcPct val="100000"/>
              </a:lnSpc>
              <a:spcBef>
                <a:spcPts val="0"/>
              </a:spcBef>
              <a:spcAft>
                <a:spcPts val="0"/>
              </a:spcAft>
              <a:buSzPts val="1200"/>
              <a:buNone/>
              <a:defRPr sz="1300">
                <a:solidFill>
                  <a:srgbClr val="FFFFFF"/>
                </a:solidFill>
              </a:defRPr>
            </a:lvl7pPr>
            <a:lvl8pPr lvl="7" algn="ctr">
              <a:lnSpc>
                <a:spcPct val="100000"/>
              </a:lnSpc>
              <a:spcBef>
                <a:spcPts val="0"/>
              </a:spcBef>
              <a:spcAft>
                <a:spcPts val="0"/>
              </a:spcAft>
              <a:buSzPts val="1200"/>
              <a:buNone/>
              <a:defRPr sz="1300">
                <a:solidFill>
                  <a:srgbClr val="FFFFFF"/>
                </a:solidFill>
              </a:defRPr>
            </a:lvl8pPr>
            <a:lvl9pPr lvl="8" algn="ctr">
              <a:lnSpc>
                <a:spcPct val="100000"/>
              </a:lnSpc>
              <a:spcBef>
                <a:spcPts val="0"/>
              </a:spcBef>
              <a:spcAft>
                <a:spcPts val="0"/>
              </a:spcAft>
              <a:buSzPts val="1200"/>
              <a:buNone/>
              <a:defRPr sz="1300">
                <a:solidFill>
                  <a:srgbClr val="FFFFFF"/>
                </a:solidFill>
              </a:defRPr>
            </a:lvl9pPr>
          </a:lstStyle>
          <a:p/>
        </p:txBody>
      </p:sp>
      <p:cxnSp>
        <p:nvCxnSpPr>
          <p:cNvPr id="44" name="Google Shape;44;p17"/>
          <p:cNvCxnSpPr/>
          <p:nvPr/>
        </p:nvCxnSpPr>
        <p:spPr>
          <a:xfrm>
            <a:off x="6101700" y="3756025"/>
            <a:ext cx="1512600" cy="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5" name="Shape 305"/>
        <p:cNvGrpSpPr/>
        <p:nvPr/>
      </p:nvGrpSpPr>
      <p:grpSpPr>
        <a:xfrm>
          <a:off x="0" y="0"/>
          <a:ext cx="0" cy="0"/>
          <a:chOff x="0" y="0"/>
          <a:chExt cx="0" cy="0"/>
        </a:xfrm>
      </p:grpSpPr>
      <p:sp>
        <p:nvSpPr>
          <p:cNvPr id="306" name="Google Shape;306;p13"/>
          <p:cNvSpPr txBox="1"/>
          <p:nvPr>
            <p:ph type="title"/>
          </p:nvPr>
        </p:nvSpPr>
        <p:spPr>
          <a:xfrm>
            <a:off x="0" y="0"/>
            <a:ext cx="9144000" cy="418454"/>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07" name="Google Shape;307;p13"/>
          <p:cNvSpPr txBox="1"/>
          <p:nvPr>
            <p:ph idx="1" type="body"/>
          </p:nvPr>
        </p:nvSpPr>
        <p:spPr>
          <a:xfrm>
            <a:off x="0" y="495945"/>
            <a:ext cx="9144000" cy="4401519"/>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08" name="Google Shape;308;p13"/>
          <p:cNvSpPr txBox="1"/>
          <p:nvPr>
            <p:ph idx="12" type="sldNum"/>
          </p:nvPr>
        </p:nvSpPr>
        <p:spPr>
          <a:xfrm>
            <a:off x="6411840" y="502353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9" name="Google Shape;309;p13"/>
          <p:cNvSpPr txBox="1"/>
          <p:nvPr/>
        </p:nvSpPr>
        <p:spPr>
          <a:xfrm>
            <a:off x="67837" y="502353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PwC | Sandy Spring Bank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Charcoal">
  <p:cSld name="Agenda-Charcoal">
    <p:bg>
      <p:bgPr>
        <a:solidFill>
          <a:schemeClr val="accent3"/>
        </a:solidFill>
      </p:bgPr>
    </p:bg>
    <p:spTree>
      <p:nvGrpSpPr>
        <p:cNvPr id="310" name="Shape 310"/>
        <p:cNvGrpSpPr/>
        <p:nvPr/>
      </p:nvGrpSpPr>
      <p:grpSpPr>
        <a:xfrm>
          <a:off x="0" y="0"/>
          <a:ext cx="0" cy="0"/>
          <a:chOff x="0" y="0"/>
          <a:chExt cx="0" cy="0"/>
        </a:xfrm>
      </p:grpSpPr>
      <p:sp>
        <p:nvSpPr>
          <p:cNvPr id="311" name="Google Shape;311;p14"/>
          <p:cNvSpPr txBox="1"/>
          <p:nvPr>
            <p:ph type="title"/>
          </p:nvPr>
        </p:nvSpPr>
        <p:spPr>
          <a:xfrm>
            <a:off x="349758" y="246888"/>
            <a:ext cx="8434500" cy="664800"/>
          </a:xfrm>
          <a:prstGeom prst="rect">
            <a:avLst/>
          </a:prstGeom>
          <a:noFill/>
          <a:ln>
            <a:noFill/>
          </a:ln>
        </p:spPr>
        <p:txBody>
          <a:bodyPr anchorCtr="0" anchor="b" bIns="34275" lIns="0" spcFirstLastPara="1" rIns="0" wrap="square" tIns="34275">
            <a:noAutofit/>
          </a:bodyPr>
          <a:lstStyle>
            <a:lvl1pPr lvl="0" marR="0" algn="l">
              <a:lnSpc>
                <a:spcPct val="95000"/>
              </a:lnSpc>
              <a:spcBef>
                <a:spcPts val="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12" name="Google Shape;312;p14"/>
          <p:cNvSpPr txBox="1"/>
          <p:nvPr>
            <p:ph idx="1" type="body"/>
          </p:nvPr>
        </p:nvSpPr>
        <p:spPr>
          <a:xfrm>
            <a:off x="351235" y="1141699"/>
            <a:ext cx="8431800" cy="3481800"/>
          </a:xfrm>
          <a:prstGeom prst="rect">
            <a:avLst/>
          </a:prstGeom>
          <a:noFill/>
          <a:ln>
            <a:noFill/>
          </a:ln>
        </p:spPr>
        <p:txBody>
          <a:bodyPr anchorCtr="0" anchor="t" bIns="34275" lIns="0" spcFirstLastPara="1" rIns="0" wrap="square" tIns="34275">
            <a:noAutofit/>
          </a:bodyPr>
          <a:lstStyle>
            <a:lvl1pPr indent="-323850" lvl="0" marL="457200" marR="0" algn="l">
              <a:lnSpc>
                <a:spcPct val="120000"/>
              </a:lnSpc>
              <a:spcBef>
                <a:spcPts val="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1pPr>
            <a:lvl2pPr indent="-304800" lvl="1" marL="914400" marR="0" algn="l">
              <a:lnSpc>
                <a:spcPct val="125000"/>
              </a:lnSpc>
              <a:spcBef>
                <a:spcPts val="6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298450" lvl="2" marL="1371600" marR="0" algn="l">
              <a:lnSpc>
                <a:spcPct val="128571"/>
              </a:lnSpc>
              <a:spcBef>
                <a:spcPts val="600"/>
              </a:spcBef>
              <a:spcAft>
                <a:spcPts val="0"/>
              </a:spcAft>
              <a:buClr>
                <a:schemeClr val="lt1"/>
              </a:buClr>
              <a:buSzPts val="1100"/>
              <a:buFont typeface="Arial"/>
              <a:buChar char="•"/>
              <a:defRPr b="0" i="1" sz="1100" u="none" cap="none" strike="noStrike">
                <a:solidFill>
                  <a:schemeClr val="lt1"/>
                </a:solidFill>
                <a:latin typeface="Arial"/>
                <a:ea typeface="Arial"/>
                <a:cs typeface="Arial"/>
                <a:sym typeface="Arial"/>
              </a:defRPr>
            </a:lvl3pPr>
            <a:lvl4pPr indent="-323850" lvl="3" marL="1828800" marR="0" algn="l">
              <a:lnSpc>
                <a:spcPct val="120000"/>
              </a:lnSpc>
              <a:spcBef>
                <a:spcPts val="500"/>
              </a:spcBef>
              <a:spcAft>
                <a:spcPts val="0"/>
              </a:spcAft>
              <a:buClr>
                <a:schemeClr val="accent5"/>
              </a:buClr>
              <a:buSzPts val="1500"/>
              <a:buFont typeface="Arial"/>
              <a:buChar char="​"/>
              <a:defRPr b="0" i="0" sz="1500" u="none" cap="none" strike="noStrike">
                <a:solidFill>
                  <a:schemeClr val="accent4"/>
                </a:solidFill>
                <a:latin typeface="Arial"/>
                <a:ea typeface="Arial"/>
                <a:cs typeface="Arial"/>
                <a:sym typeface="Arial"/>
              </a:defRPr>
            </a:lvl4pPr>
            <a:lvl5pPr indent="-304800" lvl="4" marL="2286000" marR="0" algn="l">
              <a:lnSpc>
                <a:spcPct val="125000"/>
              </a:lnSpc>
              <a:spcBef>
                <a:spcPts val="300"/>
              </a:spcBef>
              <a:spcAft>
                <a:spcPts val="0"/>
              </a:spcAft>
              <a:buClr>
                <a:schemeClr val="accent5"/>
              </a:buClr>
              <a:buSzPts val="1200"/>
              <a:buFont typeface="Arial"/>
              <a:buChar char="​"/>
              <a:defRPr b="0" i="0" sz="1200" u="none" cap="none" strike="noStrike">
                <a:solidFill>
                  <a:schemeClr val="lt1"/>
                </a:solidFill>
                <a:latin typeface="Arial"/>
                <a:ea typeface="Arial"/>
                <a:cs typeface="Arial"/>
                <a:sym typeface="Arial"/>
              </a:defRPr>
            </a:lvl5pPr>
            <a:lvl6pPr indent="-298450" lvl="5" marL="2743200" marR="0" algn="l">
              <a:lnSpc>
                <a:spcPct val="128571"/>
              </a:lnSpc>
              <a:spcBef>
                <a:spcPts val="600"/>
              </a:spcBef>
              <a:spcAft>
                <a:spcPts val="0"/>
              </a:spcAft>
              <a:buClr>
                <a:schemeClr val="accent5"/>
              </a:buClr>
              <a:buSzPts val="1100"/>
              <a:buFont typeface="Arial"/>
              <a:buChar char="​"/>
              <a:defRPr b="0" i="0" sz="1100" u="none" cap="none" strike="noStrike">
                <a:solidFill>
                  <a:schemeClr val="lt1"/>
                </a:solidFill>
                <a:latin typeface="Arial"/>
                <a:ea typeface="Arial"/>
                <a:cs typeface="Arial"/>
                <a:sym typeface="Arial"/>
              </a:defRPr>
            </a:lvl6pPr>
            <a:lvl7pPr indent="-285750" lvl="6" marL="3200400" marR="0" algn="l">
              <a:lnSpc>
                <a:spcPct val="116666"/>
              </a:lnSpc>
              <a:spcBef>
                <a:spcPts val="500"/>
              </a:spcBef>
              <a:spcAft>
                <a:spcPts val="0"/>
              </a:spcAft>
              <a:buClr>
                <a:schemeClr val="lt1"/>
              </a:buClr>
              <a:buSzPts val="900"/>
              <a:buFont typeface="Arial"/>
              <a:buChar char="•"/>
              <a:defRPr b="0" i="0" sz="900" u="none" cap="none" strike="noStrike">
                <a:solidFill>
                  <a:schemeClr val="lt1"/>
                </a:solidFill>
                <a:latin typeface="Arial"/>
                <a:ea typeface="Arial"/>
                <a:cs typeface="Arial"/>
                <a:sym typeface="Arial"/>
              </a:defRPr>
            </a:lvl7pPr>
            <a:lvl8pPr indent="-279400" lvl="7" marL="3657600" marR="0" algn="l">
              <a:lnSpc>
                <a:spcPct val="109090"/>
              </a:lnSpc>
              <a:spcBef>
                <a:spcPts val="500"/>
              </a:spcBef>
              <a:spcAft>
                <a:spcPts val="0"/>
              </a:spcAft>
              <a:buClr>
                <a:schemeClr val="lt1"/>
              </a:buClr>
              <a:buSzPts val="800"/>
              <a:buFont typeface="Arial"/>
              <a:buChar char="•"/>
              <a:defRPr b="0" i="0" sz="800" u="none" cap="none" strike="noStrike">
                <a:solidFill>
                  <a:schemeClr val="lt1"/>
                </a:solidFill>
                <a:latin typeface="Arial"/>
                <a:ea typeface="Arial"/>
                <a:cs typeface="Arial"/>
                <a:sym typeface="Arial"/>
              </a:defRPr>
            </a:lvl8pPr>
            <a:lvl9pPr indent="-279400" lvl="8" marL="4114800" marR="0" algn="l">
              <a:lnSpc>
                <a:spcPct val="120000"/>
              </a:lnSpc>
              <a:spcBef>
                <a:spcPts val="500"/>
              </a:spcBef>
              <a:spcAft>
                <a:spcPts val="500"/>
              </a:spcAft>
              <a:buClr>
                <a:schemeClr val="lt1"/>
              </a:buClr>
              <a:buSzPts val="800"/>
              <a:buFont typeface="Arial"/>
              <a:buChar char="•"/>
              <a:defRPr b="0" i="0" sz="800" u="none" cap="none" strike="noStrike">
                <a:solidFill>
                  <a:schemeClr val="lt1"/>
                </a:solidFill>
                <a:latin typeface="Arial"/>
                <a:ea typeface="Arial"/>
                <a:cs typeface="Arial"/>
                <a:sym typeface="Arial"/>
              </a:defRPr>
            </a:lvl9pPr>
          </a:lstStyle>
          <a:p/>
        </p:txBody>
      </p:sp>
      <p:sp>
        <p:nvSpPr>
          <p:cNvPr id="313" name="Google Shape;313;p14"/>
          <p:cNvSpPr txBox="1"/>
          <p:nvPr>
            <p:ph idx="12" type="sldNum"/>
          </p:nvPr>
        </p:nvSpPr>
        <p:spPr>
          <a:xfrm>
            <a:off x="8728265" y="4942281"/>
            <a:ext cx="348000" cy="1200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14" name="Google Shape;314;p14"/>
          <p:cNvSpPr txBox="1"/>
          <p:nvPr>
            <p:ph idx="2" type="body"/>
          </p:nvPr>
        </p:nvSpPr>
        <p:spPr>
          <a:xfrm>
            <a:off x="1152438" y="4835509"/>
            <a:ext cx="6895200" cy="241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indent="-228600" lvl="1" marL="914400" marR="0" algn="l">
              <a:lnSpc>
                <a:spcPct val="25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2pPr>
            <a:lvl3pPr indent="-228600" lvl="2" marL="1371600" marR="0" algn="l">
              <a:lnSpc>
                <a:spcPct val="225000"/>
              </a:lnSpc>
              <a:spcBef>
                <a:spcPts val="600"/>
              </a:spcBef>
              <a:spcAft>
                <a:spcPts val="0"/>
              </a:spcAft>
              <a:buClr>
                <a:schemeClr val="accent5"/>
              </a:buClr>
              <a:buSzPts val="600"/>
              <a:buFont typeface="Arial"/>
              <a:buNone/>
              <a:defRPr b="0" i="1" sz="600" u="none" cap="none" strike="noStrike">
                <a:solidFill>
                  <a:schemeClr val="accent5"/>
                </a:solidFill>
                <a:latin typeface="Arial"/>
                <a:ea typeface="Arial"/>
                <a:cs typeface="Arial"/>
                <a:sym typeface="Arial"/>
              </a:defRPr>
            </a:lvl3pPr>
            <a:lvl4pPr indent="-228600" lvl="3" marL="1828800" marR="0" algn="l">
              <a:lnSpc>
                <a:spcPct val="300000"/>
              </a:lnSpc>
              <a:spcBef>
                <a:spcPts val="500"/>
              </a:spcBef>
              <a:spcAft>
                <a:spcPts val="0"/>
              </a:spcAft>
              <a:buClr>
                <a:schemeClr val="accent5"/>
              </a:buClr>
              <a:buSzPts val="600"/>
              <a:buFont typeface="Arial"/>
              <a:buNone/>
              <a:defRPr b="0" i="0" sz="600" u="none" cap="none" strike="noStrike">
                <a:solidFill>
                  <a:schemeClr val="accent1"/>
                </a:solidFill>
                <a:latin typeface="Arial"/>
                <a:ea typeface="Arial"/>
                <a:cs typeface="Arial"/>
                <a:sym typeface="Arial"/>
              </a:defRPr>
            </a:lvl4pPr>
            <a:lvl5pPr indent="-228600" lvl="4" marL="2286000" marR="0" algn="l">
              <a:lnSpc>
                <a:spcPct val="250000"/>
              </a:lnSpc>
              <a:spcBef>
                <a:spcPts val="60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5pPr>
            <a:lvl6pPr indent="-298450" lvl="5" marL="2743200" marR="0" algn="l">
              <a:lnSpc>
                <a:spcPct val="128571"/>
              </a:lnSpc>
              <a:spcBef>
                <a:spcPts val="600"/>
              </a:spcBef>
              <a:spcAft>
                <a:spcPts val="0"/>
              </a:spcAft>
              <a:buClr>
                <a:schemeClr val="accent5"/>
              </a:buClr>
              <a:buSzPts val="1100"/>
              <a:buFont typeface="Arial"/>
              <a:buChar char="​"/>
              <a:defRPr b="0" i="0" sz="1100" u="none" cap="none" strike="noStrike">
                <a:solidFill>
                  <a:schemeClr val="accent5"/>
                </a:solidFill>
                <a:latin typeface="Arial"/>
                <a:ea typeface="Arial"/>
                <a:cs typeface="Arial"/>
                <a:sym typeface="Arial"/>
              </a:defRPr>
            </a:lvl6pPr>
            <a:lvl7pPr indent="-285750" lvl="6" marL="3200400" marR="0" algn="l">
              <a:lnSpc>
                <a:spcPct val="116666"/>
              </a:lnSpc>
              <a:spcBef>
                <a:spcPts val="500"/>
              </a:spcBef>
              <a:spcAft>
                <a:spcPts val="0"/>
              </a:spcAft>
              <a:buClr>
                <a:schemeClr val="accent5"/>
              </a:buClr>
              <a:buSzPts val="900"/>
              <a:buFont typeface="Arial"/>
              <a:buChar char="•"/>
              <a:defRPr b="0" i="0" sz="900" u="none" cap="none" strike="noStrike">
                <a:solidFill>
                  <a:schemeClr val="accent5"/>
                </a:solidFill>
                <a:latin typeface="Arial"/>
                <a:ea typeface="Arial"/>
                <a:cs typeface="Arial"/>
                <a:sym typeface="Arial"/>
              </a:defRPr>
            </a:lvl7pPr>
            <a:lvl8pPr indent="-279400" lvl="7" marL="3657600" marR="0" algn="l">
              <a:lnSpc>
                <a:spcPct val="109090"/>
              </a:lnSpc>
              <a:spcBef>
                <a:spcPts val="500"/>
              </a:spcBef>
              <a:spcAft>
                <a:spcPts val="0"/>
              </a:spcAft>
              <a:buClr>
                <a:schemeClr val="accent5"/>
              </a:buClr>
              <a:buSzPts val="800"/>
              <a:buFont typeface="Arial"/>
              <a:buChar char="•"/>
              <a:defRPr b="0" i="0" sz="800" u="none" cap="none" strike="noStrike">
                <a:solidFill>
                  <a:schemeClr val="accent5"/>
                </a:solidFill>
                <a:latin typeface="Arial"/>
                <a:ea typeface="Arial"/>
                <a:cs typeface="Arial"/>
                <a:sym typeface="Arial"/>
              </a:defRPr>
            </a:lvl8pPr>
            <a:lvl9pPr indent="-279400" lvl="8" marL="4114800" marR="0" algn="l">
              <a:lnSpc>
                <a:spcPct val="120000"/>
              </a:lnSpc>
              <a:spcBef>
                <a:spcPts val="500"/>
              </a:spcBef>
              <a:spcAft>
                <a:spcPts val="500"/>
              </a:spcAft>
              <a:buClr>
                <a:schemeClr val="accent5"/>
              </a:buClr>
              <a:buSzPts val="800"/>
              <a:buFont typeface="Arial"/>
              <a:buChar char="•"/>
              <a:defRPr b="0" i="0" sz="800" u="none" cap="none" strike="noStrike">
                <a:solidFill>
                  <a:schemeClr val="accent5"/>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1" showMasterSp="0">
  <p:cSld name="Title Slide Lines 2_2_2">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p:nvPr/>
        </p:nvSpPr>
        <p:spPr>
          <a:xfrm>
            <a:off x="0" y="0"/>
            <a:ext cx="9144000" cy="5143500"/>
          </a:xfrm>
          <a:prstGeom prst="rect">
            <a:avLst/>
          </a:prstGeom>
          <a:solidFill>
            <a:srgbClr val="000000">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17" name="Google Shape;317;p53"/>
          <p:cNvPicPr preferRelativeResize="0"/>
          <p:nvPr/>
        </p:nvPicPr>
        <p:blipFill rotWithShape="1">
          <a:blip r:embed="rId3">
            <a:alphaModFix/>
          </a:blip>
          <a:srcRect b="27465" l="0" r="14842" t="20280"/>
          <a:stretch/>
        </p:blipFill>
        <p:spPr>
          <a:xfrm>
            <a:off x="0" y="2535400"/>
            <a:ext cx="9144000" cy="2608049"/>
          </a:xfrm>
          <a:prstGeom prst="rect">
            <a:avLst/>
          </a:prstGeom>
          <a:noFill/>
          <a:ln>
            <a:noFill/>
          </a:ln>
        </p:spPr>
      </p:pic>
      <p:sp>
        <p:nvSpPr>
          <p:cNvPr id="318" name="Google Shape;318;p53"/>
          <p:cNvSpPr/>
          <p:nvPr/>
        </p:nvSpPr>
        <p:spPr>
          <a:xfrm>
            <a:off x="0" y="0"/>
            <a:ext cx="6100500" cy="2699100"/>
          </a:xfrm>
          <a:prstGeom prst="rect">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Arial"/>
              <a:ea typeface="Arial"/>
              <a:cs typeface="Arial"/>
              <a:sym typeface="Arial"/>
            </a:endParaRPr>
          </a:p>
        </p:txBody>
      </p:sp>
      <p:sp>
        <p:nvSpPr>
          <p:cNvPr id="319" name="Google Shape;319;p53"/>
          <p:cNvSpPr/>
          <p:nvPr/>
        </p:nvSpPr>
        <p:spPr>
          <a:xfrm>
            <a:off x="0" y="2552050"/>
            <a:ext cx="6100500" cy="672600"/>
          </a:xfrm>
          <a:prstGeom prst="rect">
            <a:avLst/>
          </a:prstGeom>
          <a:solidFill>
            <a:srgbClr val="00000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CF412E"/>
              </a:solidFill>
              <a:latin typeface="Arial"/>
              <a:ea typeface="Arial"/>
              <a:cs typeface="Arial"/>
              <a:sym typeface="Arial"/>
            </a:endParaRPr>
          </a:p>
        </p:txBody>
      </p:sp>
      <p:pic>
        <p:nvPicPr>
          <p:cNvPr id="320" name="Google Shape;320;p53"/>
          <p:cNvPicPr preferRelativeResize="0"/>
          <p:nvPr/>
        </p:nvPicPr>
        <p:blipFill rotWithShape="1">
          <a:blip r:embed="rId4">
            <a:alphaModFix/>
          </a:blip>
          <a:srcRect b="0" l="0" r="0" t="0"/>
          <a:stretch/>
        </p:blipFill>
        <p:spPr>
          <a:xfrm>
            <a:off x="6100444" y="0"/>
            <a:ext cx="3043554" cy="2552050"/>
          </a:xfrm>
          <a:prstGeom prst="rect">
            <a:avLst/>
          </a:prstGeom>
          <a:noFill/>
          <a:ln>
            <a:noFill/>
          </a:ln>
        </p:spPr>
      </p:pic>
      <p:sp>
        <p:nvSpPr>
          <p:cNvPr id="321" name="Google Shape;321;p53"/>
          <p:cNvSpPr txBox="1"/>
          <p:nvPr>
            <p:ph idx="1" type="subTitle"/>
          </p:nvPr>
        </p:nvSpPr>
        <p:spPr>
          <a:xfrm>
            <a:off x="332200" y="321475"/>
            <a:ext cx="1677600" cy="330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8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8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8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8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8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8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8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800">
                <a:solidFill>
                  <a:srgbClr val="FFFFFF"/>
                </a:solidFill>
                <a:latin typeface="Georgia"/>
                <a:ea typeface="Georgia"/>
                <a:cs typeface="Georgia"/>
                <a:sym typeface="Georgia"/>
              </a:defRPr>
            </a:lvl9pPr>
          </a:lstStyle>
          <a:p/>
        </p:txBody>
      </p:sp>
      <p:sp>
        <p:nvSpPr>
          <p:cNvPr id="322" name="Google Shape;322;p53"/>
          <p:cNvSpPr txBox="1"/>
          <p:nvPr>
            <p:ph idx="2" type="subTitle"/>
          </p:nvPr>
        </p:nvSpPr>
        <p:spPr>
          <a:xfrm>
            <a:off x="332200" y="704050"/>
            <a:ext cx="4105200" cy="1604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42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42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42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42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42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42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42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42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4200">
                <a:solidFill>
                  <a:srgbClr val="FFFFFF"/>
                </a:solidFill>
                <a:latin typeface="Georgia"/>
                <a:ea typeface="Georgia"/>
                <a:cs typeface="Georgia"/>
                <a:sym typeface="Georgia"/>
              </a:defRPr>
            </a:lvl9pPr>
          </a:lstStyle>
          <a:p/>
        </p:txBody>
      </p:sp>
      <p:sp>
        <p:nvSpPr>
          <p:cNvPr id="323" name="Google Shape;323;p53"/>
          <p:cNvSpPr txBox="1"/>
          <p:nvPr>
            <p:ph idx="3" type="subTitle"/>
          </p:nvPr>
        </p:nvSpPr>
        <p:spPr>
          <a:xfrm>
            <a:off x="332186" y="2811780"/>
            <a:ext cx="41052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400"/>
              <a:buFont typeface="Georgia"/>
              <a:buNone/>
              <a:defRPr i="0" sz="1400" u="none" cap="none" strike="noStrike">
                <a:solidFill>
                  <a:schemeClr val="lt1"/>
                </a:solidFill>
                <a:latin typeface="Georgia"/>
                <a:ea typeface="Georgia"/>
                <a:cs typeface="Georgia"/>
                <a:sym typeface="Georgia"/>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Key Messaging" showMasterSp="0">
  <p:cSld name="Title Slide Lines 2_2_1">
    <p:bg>
      <p:bgPr>
        <a:blipFill>
          <a:blip r:embed="rId2">
            <a:alphaModFix/>
          </a:blip>
          <a:stretch>
            <a:fillRect/>
          </a:stretch>
        </a:blipFill>
      </p:bgPr>
    </p:bg>
    <p:spTree>
      <p:nvGrpSpPr>
        <p:cNvPr id="324" name="Shape 324"/>
        <p:cNvGrpSpPr/>
        <p:nvPr/>
      </p:nvGrpSpPr>
      <p:grpSpPr>
        <a:xfrm>
          <a:off x="0" y="0"/>
          <a:ext cx="0" cy="0"/>
          <a:chOff x="0" y="0"/>
          <a:chExt cx="0" cy="0"/>
        </a:xfrm>
      </p:grpSpPr>
      <p:sp>
        <p:nvSpPr>
          <p:cNvPr id="325" name="Google Shape;325;p54"/>
          <p:cNvSpPr/>
          <p:nvPr/>
        </p:nvSpPr>
        <p:spPr>
          <a:xfrm>
            <a:off x="0" y="0"/>
            <a:ext cx="9144000" cy="5143500"/>
          </a:xfrm>
          <a:prstGeom prst="rect">
            <a:avLst/>
          </a:prstGeom>
          <a:solidFill>
            <a:srgbClr val="000000">
              <a:alpha val="4117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6" name="Google Shape;326;p54"/>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4"/>
          <p:cNvSpPr txBox="1"/>
          <p:nvPr>
            <p:ph type="title"/>
          </p:nvPr>
        </p:nvSpPr>
        <p:spPr>
          <a:xfrm>
            <a:off x="104050" y="1706050"/>
            <a:ext cx="3655500" cy="12480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sz="4100">
                <a:solidFill>
                  <a:srgbClr val="FFFFFF"/>
                </a:solidFill>
              </a:defRPr>
            </a:lvl1pPr>
            <a:lvl2pPr lvl="1" algn="l">
              <a:lnSpc>
                <a:spcPct val="100000"/>
              </a:lnSpc>
              <a:spcBef>
                <a:spcPts val="0"/>
              </a:spcBef>
              <a:spcAft>
                <a:spcPts val="0"/>
              </a:spcAft>
              <a:buSzPts val="1100"/>
              <a:buNone/>
              <a:defRPr sz="4100"/>
            </a:lvl2pPr>
            <a:lvl3pPr lvl="2" algn="l">
              <a:lnSpc>
                <a:spcPct val="100000"/>
              </a:lnSpc>
              <a:spcBef>
                <a:spcPts val="0"/>
              </a:spcBef>
              <a:spcAft>
                <a:spcPts val="0"/>
              </a:spcAft>
              <a:buSzPts val="1100"/>
              <a:buNone/>
              <a:defRPr sz="4100"/>
            </a:lvl3pPr>
            <a:lvl4pPr lvl="3" algn="l">
              <a:lnSpc>
                <a:spcPct val="100000"/>
              </a:lnSpc>
              <a:spcBef>
                <a:spcPts val="0"/>
              </a:spcBef>
              <a:spcAft>
                <a:spcPts val="0"/>
              </a:spcAft>
              <a:buSzPts val="1100"/>
              <a:buNone/>
              <a:defRPr sz="4100"/>
            </a:lvl4pPr>
            <a:lvl5pPr lvl="4" algn="l">
              <a:lnSpc>
                <a:spcPct val="100000"/>
              </a:lnSpc>
              <a:spcBef>
                <a:spcPts val="0"/>
              </a:spcBef>
              <a:spcAft>
                <a:spcPts val="0"/>
              </a:spcAft>
              <a:buSzPts val="1100"/>
              <a:buNone/>
              <a:defRPr sz="4100"/>
            </a:lvl5pPr>
            <a:lvl6pPr lvl="5" algn="l">
              <a:lnSpc>
                <a:spcPct val="100000"/>
              </a:lnSpc>
              <a:spcBef>
                <a:spcPts val="0"/>
              </a:spcBef>
              <a:spcAft>
                <a:spcPts val="0"/>
              </a:spcAft>
              <a:buSzPts val="1100"/>
              <a:buNone/>
              <a:defRPr sz="4100"/>
            </a:lvl6pPr>
            <a:lvl7pPr lvl="6" algn="l">
              <a:lnSpc>
                <a:spcPct val="100000"/>
              </a:lnSpc>
              <a:spcBef>
                <a:spcPts val="0"/>
              </a:spcBef>
              <a:spcAft>
                <a:spcPts val="0"/>
              </a:spcAft>
              <a:buSzPts val="1100"/>
              <a:buNone/>
              <a:defRPr sz="4100"/>
            </a:lvl7pPr>
            <a:lvl8pPr lvl="7" algn="l">
              <a:lnSpc>
                <a:spcPct val="100000"/>
              </a:lnSpc>
              <a:spcBef>
                <a:spcPts val="0"/>
              </a:spcBef>
              <a:spcAft>
                <a:spcPts val="0"/>
              </a:spcAft>
              <a:buSzPts val="1100"/>
              <a:buNone/>
              <a:defRPr sz="4100"/>
            </a:lvl8pPr>
            <a:lvl9pPr lvl="8" algn="l">
              <a:lnSpc>
                <a:spcPct val="100000"/>
              </a:lnSpc>
              <a:spcBef>
                <a:spcPts val="0"/>
              </a:spcBef>
              <a:spcAft>
                <a:spcPts val="0"/>
              </a:spcAft>
              <a:buSzPts val="1100"/>
              <a:buNone/>
              <a:defRPr sz="4100"/>
            </a:lvl9pPr>
          </a:lstStyle>
          <a:p/>
        </p:txBody>
      </p:sp>
      <p:sp>
        <p:nvSpPr>
          <p:cNvPr id="328" name="Google Shape;328;p54"/>
          <p:cNvSpPr txBox="1"/>
          <p:nvPr>
            <p:ph idx="1" type="subTitle"/>
          </p:nvPr>
        </p:nvSpPr>
        <p:spPr>
          <a:xfrm>
            <a:off x="6082775" y="871725"/>
            <a:ext cx="1550400" cy="294900"/>
          </a:xfrm>
          <a:prstGeom prst="rect">
            <a:avLst/>
          </a:prstGeom>
          <a:solidFill>
            <a:schemeClr val="accent2"/>
          </a:solidFill>
          <a:ln>
            <a:noFill/>
          </a:ln>
        </p:spPr>
        <p:txBody>
          <a:bodyPr anchorCtr="0" anchor="ctr" bIns="0" lIns="0" spcFirstLastPara="1" rIns="0" wrap="square" tIns="0">
            <a:noAutofit/>
          </a:bodyPr>
          <a:lstStyle>
            <a:lvl1pPr lvl="0" algn="ctr">
              <a:lnSpc>
                <a:spcPct val="100000"/>
              </a:lnSpc>
              <a:spcBef>
                <a:spcPts val="0"/>
              </a:spcBef>
              <a:spcAft>
                <a:spcPts val="0"/>
              </a:spcAft>
              <a:buSzPts val="1200"/>
              <a:buNone/>
              <a:defRPr b="1" sz="1000">
                <a:solidFill>
                  <a:srgbClr val="FFFFFF"/>
                </a:solidFill>
              </a:defRPr>
            </a:lvl1pPr>
            <a:lvl2pPr lvl="1" algn="ctr">
              <a:lnSpc>
                <a:spcPct val="100000"/>
              </a:lnSpc>
              <a:spcBef>
                <a:spcPts val="0"/>
              </a:spcBef>
              <a:spcAft>
                <a:spcPts val="0"/>
              </a:spcAft>
              <a:buSzPts val="1200"/>
              <a:buNone/>
              <a:defRPr b="1" sz="1000">
                <a:solidFill>
                  <a:srgbClr val="FFFFFF"/>
                </a:solidFill>
              </a:defRPr>
            </a:lvl2pPr>
            <a:lvl3pPr lvl="2" algn="ctr">
              <a:lnSpc>
                <a:spcPct val="100000"/>
              </a:lnSpc>
              <a:spcBef>
                <a:spcPts val="0"/>
              </a:spcBef>
              <a:spcAft>
                <a:spcPts val="0"/>
              </a:spcAft>
              <a:buSzPts val="1200"/>
              <a:buNone/>
              <a:defRPr b="1" sz="1000">
                <a:solidFill>
                  <a:srgbClr val="FFFFFF"/>
                </a:solidFill>
              </a:defRPr>
            </a:lvl3pPr>
            <a:lvl4pPr lvl="3" algn="ctr">
              <a:lnSpc>
                <a:spcPct val="100000"/>
              </a:lnSpc>
              <a:spcBef>
                <a:spcPts val="0"/>
              </a:spcBef>
              <a:spcAft>
                <a:spcPts val="0"/>
              </a:spcAft>
              <a:buSzPts val="1200"/>
              <a:buNone/>
              <a:defRPr b="1" sz="1000">
                <a:solidFill>
                  <a:srgbClr val="FFFFFF"/>
                </a:solidFill>
              </a:defRPr>
            </a:lvl4pPr>
            <a:lvl5pPr lvl="4" algn="ctr">
              <a:lnSpc>
                <a:spcPct val="100000"/>
              </a:lnSpc>
              <a:spcBef>
                <a:spcPts val="0"/>
              </a:spcBef>
              <a:spcAft>
                <a:spcPts val="0"/>
              </a:spcAft>
              <a:buSzPts val="1200"/>
              <a:buNone/>
              <a:defRPr b="1" sz="1000">
                <a:solidFill>
                  <a:srgbClr val="FFFFFF"/>
                </a:solidFill>
              </a:defRPr>
            </a:lvl5pPr>
            <a:lvl6pPr lvl="5" algn="ctr">
              <a:lnSpc>
                <a:spcPct val="100000"/>
              </a:lnSpc>
              <a:spcBef>
                <a:spcPts val="0"/>
              </a:spcBef>
              <a:spcAft>
                <a:spcPts val="0"/>
              </a:spcAft>
              <a:buSzPts val="1200"/>
              <a:buNone/>
              <a:defRPr b="1" sz="1000">
                <a:solidFill>
                  <a:srgbClr val="FFFFFF"/>
                </a:solidFill>
              </a:defRPr>
            </a:lvl6pPr>
            <a:lvl7pPr lvl="6" algn="ctr">
              <a:lnSpc>
                <a:spcPct val="100000"/>
              </a:lnSpc>
              <a:spcBef>
                <a:spcPts val="0"/>
              </a:spcBef>
              <a:spcAft>
                <a:spcPts val="0"/>
              </a:spcAft>
              <a:buSzPts val="1200"/>
              <a:buNone/>
              <a:defRPr b="1" sz="1000">
                <a:solidFill>
                  <a:srgbClr val="FFFFFF"/>
                </a:solidFill>
              </a:defRPr>
            </a:lvl7pPr>
            <a:lvl8pPr lvl="7" algn="ctr">
              <a:lnSpc>
                <a:spcPct val="100000"/>
              </a:lnSpc>
              <a:spcBef>
                <a:spcPts val="0"/>
              </a:spcBef>
              <a:spcAft>
                <a:spcPts val="0"/>
              </a:spcAft>
              <a:buSzPts val="1200"/>
              <a:buNone/>
              <a:defRPr b="1" sz="1000">
                <a:solidFill>
                  <a:srgbClr val="FFFFFF"/>
                </a:solidFill>
              </a:defRPr>
            </a:lvl8pPr>
            <a:lvl9pPr lvl="8" algn="ctr">
              <a:lnSpc>
                <a:spcPct val="100000"/>
              </a:lnSpc>
              <a:spcBef>
                <a:spcPts val="0"/>
              </a:spcBef>
              <a:spcAft>
                <a:spcPts val="0"/>
              </a:spcAft>
              <a:buSzPts val="1200"/>
              <a:buNone/>
              <a:defRPr b="1" sz="1000">
                <a:solidFill>
                  <a:srgbClr val="FFFFFF"/>
                </a:solidFill>
              </a:defRPr>
            </a:lvl9pPr>
          </a:lstStyle>
          <a:p/>
        </p:txBody>
      </p:sp>
      <p:sp>
        <p:nvSpPr>
          <p:cNvPr id="329" name="Google Shape;329;p54"/>
          <p:cNvSpPr/>
          <p:nvPr/>
        </p:nvSpPr>
        <p:spPr>
          <a:xfrm>
            <a:off x="6680221" y="1367450"/>
            <a:ext cx="355529" cy="338600"/>
          </a:xfrm>
          <a:custGeom>
            <a:rect b="b" l="l" r="r" t="t"/>
            <a:pathLst>
              <a:path extrusionOk="0" h="198" w="208">
                <a:moveTo>
                  <a:pt x="136" y="118"/>
                </a:moveTo>
                <a:cubicBezTo>
                  <a:pt x="181" y="83"/>
                  <a:pt x="181" y="83"/>
                  <a:pt x="181" y="83"/>
                </a:cubicBezTo>
                <a:cubicBezTo>
                  <a:pt x="124" y="80"/>
                  <a:pt x="124" y="80"/>
                  <a:pt x="124" y="80"/>
                </a:cubicBezTo>
                <a:cubicBezTo>
                  <a:pt x="104" y="27"/>
                  <a:pt x="104" y="27"/>
                  <a:pt x="104" y="27"/>
                </a:cubicBezTo>
                <a:cubicBezTo>
                  <a:pt x="84" y="80"/>
                  <a:pt x="84" y="80"/>
                  <a:pt x="84" y="80"/>
                </a:cubicBezTo>
                <a:cubicBezTo>
                  <a:pt x="27" y="83"/>
                  <a:pt x="27" y="83"/>
                  <a:pt x="27" y="83"/>
                </a:cubicBezTo>
                <a:cubicBezTo>
                  <a:pt x="72" y="118"/>
                  <a:pt x="72" y="118"/>
                  <a:pt x="72" y="118"/>
                </a:cubicBezTo>
                <a:cubicBezTo>
                  <a:pt x="56" y="174"/>
                  <a:pt x="56" y="174"/>
                  <a:pt x="56" y="174"/>
                </a:cubicBezTo>
                <a:cubicBezTo>
                  <a:pt x="104" y="142"/>
                  <a:pt x="104" y="142"/>
                  <a:pt x="104" y="142"/>
                </a:cubicBezTo>
                <a:cubicBezTo>
                  <a:pt x="152" y="174"/>
                  <a:pt x="152" y="174"/>
                  <a:pt x="152" y="174"/>
                </a:cubicBezTo>
                <a:lnTo>
                  <a:pt x="136" y="118"/>
                </a:lnTo>
                <a:close/>
                <a:moveTo>
                  <a:pt x="104" y="158"/>
                </a:moveTo>
                <a:cubicBezTo>
                  <a:pt x="56" y="190"/>
                  <a:pt x="56" y="190"/>
                  <a:pt x="56" y="190"/>
                </a:cubicBezTo>
                <a:cubicBezTo>
                  <a:pt x="44" y="198"/>
                  <a:pt x="37" y="193"/>
                  <a:pt x="41" y="179"/>
                </a:cubicBezTo>
                <a:cubicBezTo>
                  <a:pt x="56" y="123"/>
                  <a:pt x="56" y="123"/>
                  <a:pt x="56" y="123"/>
                </a:cubicBezTo>
                <a:cubicBezTo>
                  <a:pt x="11" y="88"/>
                  <a:pt x="11" y="88"/>
                  <a:pt x="11" y="88"/>
                </a:cubicBezTo>
                <a:cubicBezTo>
                  <a:pt x="0" y="78"/>
                  <a:pt x="2" y="70"/>
                  <a:pt x="17" y="70"/>
                </a:cubicBezTo>
                <a:cubicBezTo>
                  <a:pt x="75" y="67"/>
                  <a:pt x="75" y="67"/>
                  <a:pt x="75" y="67"/>
                </a:cubicBezTo>
                <a:cubicBezTo>
                  <a:pt x="95" y="13"/>
                  <a:pt x="95" y="13"/>
                  <a:pt x="95" y="13"/>
                </a:cubicBezTo>
                <a:cubicBezTo>
                  <a:pt x="100" y="0"/>
                  <a:pt x="108" y="0"/>
                  <a:pt x="113" y="13"/>
                </a:cubicBezTo>
                <a:cubicBezTo>
                  <a:pt x="133" y="67"/>
                  <a:pt x="133" y="67"/>
                  <a:pt x="133" y="67"/>
                </a:cubicBezTo>
                <a:cubicBezTo>
                  <a:pt x="191" y="70"/>
                  <a:pt x="191" y="70"/>
                  <a:pt x="191" y="70"/>
                </a:cubicBezTo>
                <a:cubicBezTo>
                  <a:pt x="206" y="70"/>
                  <a:pt x="208" y="78"/>
                  <a:pt x="197" y="88"/>
                </a:cubicBezTo>
                <a:cubicBezTo>
                  <a:pt x="152" y="123"/>
                  <a:pt x="152" y="123"/>
                  <a:pt x="152" y="123"/>
                </a:cubicBezTo>
                <a:cubicBezTo>
                  <a:pt x="167" y="179"/>
                  <a:pt x="167" y="179"/>
                  <a:pt x="167" y="179"/>
                </a:cubicBezTo>
                <a:cubicBezTo>
                  <a:pt x="171" y="193"/>
                  <a:pt x="164" y="198"/>
                  <a:pt x="152" y="190"/>
                </a:cubicBezTo>
                <a:lnTo>
                  <a:pt x="104" y="158"/>
                </a:lnTo>
                <a:close/>
              </a:path>
            </a:pathLst>
          </a:custGeom>
          <a:solidFill>
            <a:srgbClr val="FFB600"/>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330" name="Google Shape;330;p54"/>
          <p:cNvCxnSpPr/>
          <p:nvPr/>
        </p:nvCxnSpPr>
        <p:spPr>
          <a:xfrm>
            <a:off x="5016500" y="1536750"/>
            <a:ext cx="1512600" cy="0"/>
          </a:xfrm>
          <a:prstGeom prst="straightConnector1">
            <a:avLst/>
          </a:prstGeom>
          <a:noFill/>
          <a:ln cap="flat" cmpd="sng" w="28575">
            <a:solidFill>
              <a:schemeClr val="accent2"/>
            </a:solidFill>
            <a:prstDash val="solid"/>
            <a:round/>
            <a:headEnd len="sm" w="sm" type="none"/>
            <a:tailEnd len="sm" w="sm" type="none"/>
          </a:ln>
        </p:spPr>
      </p:cxnSp>
      <p:cxnSp>
        <p:nvCxnSpPr>
          <p:cNvPr id="331" name="Google Shape;331;p54"/>
          <p:cNvCxnSpPr/>
          <p:nvPr/>
        </p:nvCxnSpPr>
        <p:spPr>
          <a:xfrm>
            <a:off x="7186843" y="1536750"/>
            <a:ext cx="1512600" cy="0"/>
          </a:xfrm>
          <a:prstGeom prst="straightConnector1">
            <a:avLst/>
          </a:prstGeom>
          <a:noFill/>
          <a:ln cap="flat" cmpd="sng" w="28575">
            <a:solidFill>
              <a:schemeClr val="accent2"/>
            </a:solidFill>
            <a:prstDash val="solid"/>
            <a:round/>
            <a:headEnd len="sm" w="sm" type="none"/>
            <a:tailEnd len="sm" w="sm" type="none"/>
          </a:ln>
        </p:spPr>
      </p:cxnSp>
      <p:sp>
        <p:nvSpPr>
          <p:cNvPr id="332" name="Google Shape;332;p54"/>
          <p:cNvSpPr txBox="1"/>
          <p:nvPr>
            <p:ph idx="2" type="subTitle"/>
          </p:nvPr>
        </p:nvSpPr>
        <p:spPr>
          <a:xfrm>
            <a:off x="5016500" y="1816575"/>
            <a:ext cx="3682800" cy="1769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200"/>
              <a:buNone/>
              <a:defRPr sz="1800">
                <a:solidFill>
                  <a:srgbClr val="FFFFFF"/>
                </a:solidFill>
              </a:defRPr>
            </a:lvl1pPr>
            <a:lvl2pPr lvl="1" algn="ctr">
              <a:lnSpc>
                <a:spcPct val="100000"/>
              </a:lnSpc>
              <a:spcBef>
                <a:spcPts val="0"/>
              </a:spcBef>
              <a:spcAft>
                <a:spcPts val="0"/>
              </a:spcAft>
              <a:buSzPts val="1200"/>
              <a:buNone/>
              <a:defRPr sz="1800">
                <a:solidFill>
                  <a:srgbClr val="FFFFFF"/>
                </a:solidFill>
              </a:defRPr>
            </a:lvl2pPr>
            <a:lvl3pPr lvl="2" algn="ctr">
              <a:lnSpc>
                <a:spcPct val="100000"/>
              </a:lnSpc>
              <a:spcBef>
                <a:spcPts val="0"/>
              </a:spcBef>
              <a:spcAft>
                <a:spcPts val="0"/>
              </a:spcAft>
              <a:buSzPts val="1200"/>
              <a:buNone/>
              <a:defRPr sz="1800">
                <a:solidFill>
                  <a:srgbClr val="FFFFFF"/>
                </a:solidFill>
              </a:defRPr>
            </a:lvl3pPr>
            <a:lvl4pPr lvl="3" algn="ctr">
              <a:lnSpc>
                <a:spcPct val="100000"/>
              </a:lnSpc>
              <a:spcBef>
                <a:spcPts val="0"/>
              </a:spcBef>
              <a:spcAft>
                <a:spcPts val="0"/>
              </a:spcAft>
              <a:buSzPts val="1200"/>
              <a:buNone/>
              <a:defRPr sz="1800">
                <a:solidFill>
                  <a:srgbClr val="FFFFFF"/>
                </a:solidFill>
              </a:defRPr>
            </a:lvl4pPr>
            <a:lvl5pPr lvl="4" algn="ctr">
              <a:lnSpc>
                <a:spcPct val="100000"/>
              </a:lnSpc>
              <a:spcBef>
                <a:spcPts val="0"/>
              </a:spcBef>
              <a:spcAft>
                <a:spcPts val="0"/>
              </a:spcAft>
              <a:buSzPts val="1200"/>
              <a:buNone/>
              <a:defRPr sz="1800">
                <a:solidFill>
                  <a:srgbClr val="FFFFFF"/>
                </a:solidFill>
              </a:defRPr>
            </a:lvl5pPr>
            <a:lvl6pPr lvl="5" algn="ctr">
              <a:lnSpc>
                <a:spcPct val="100000"/>
              </a:lnSpc>
              <a:spcBef>
                <a:spcPts val="0"/>
              </a:spcBef>
              <a:spcAft>
                <a:spcPts val="0"/>
              </a:spcAft>
              <a:buSzPts val="1200"/>
              <a:buNone/>
              <a:defRPr sz="1800">
                <a:solidFill>
                  <a:srgbClr val="FFFFFF"/>
                </a:solidFill>
              </a:defRPr>
            </a:lvl6pPr>
            <a:lvl7pPr lvl="6" algn="ctr">
              <a:lnSpc>
                <a:spcPct val="100000"/>
              </a:lnSpc>
              <a:spcBef>
                <a:spcPts val="0"/>
              </a:spcBef>
              <a:spcAft>
                <a:spcPts val="0"/>
              </a:spcAft>
              <a:buSzPts val="1200"/>
              <a:buNone/>
              <a:defRPr sz="1800">
                <a:solidFill>
                  <a:srgbClr val="FFFFFF"/>
                </a:solidFill>
              </a:defRPr>
            </a:lvl7pPr>
            <a:lvl8pPr lvl="7" algn="ctr">
              <a:lnSpc>
                <a:spcPct val="100000"/>
              </a:lnSpc>
              <a:spcBef>
                <a:spcPts val="0"/>
              </a:spcBef>
              <a:spcAft>
                <a:spcPts val="0"/>
              </a:spcAft>
              <a:buSzPts val="1200"/>
              <a:buNone/>
              <a:defRPr sz="1800">
                <a:solidFill>
                  <a:srgbClr val="FFFFFF"/>
                </a:solidFill>
              </a:defRPr>
            </a:lvl8pPr>
            <a:lvl9pPr lvl="8" algn="ctr">
              <a:lnSpc>
                <a:spcPct val="100000"/>
              </a:lnSpc>
              <a:spcBef>
                <a:spcPts val="0"/>
              </a:spcBef>
              <a:spcAft>
                <a:spcPts val="0"/>
              </a:spcAft>
              <a:buSzPts val="1200"/>
              <a:buNone/>
              <a:defRPr sz="1800">
                <a:solidFill>
                  <a:srgbClr val="FFFFFF"/>
                </a:solidFill>
              </a:defRPr>
            </a:lvl9pPr>
          </a:lstStyle>
          <a:p/>
        </p:txBody>
      </p:sp>
      <p:sp>
        <p:nvSpPr>
          <p:cNvPr id="333" name="Google Shape;333;p54"/>
          <p:cNvSpPr txBox="1"/>
          <p:nvPr>
            <p:ph idx="3" type="subTitle"/>
          </p:nvPr>
        </p:nvSpPr>
        <p:spPr>
          <a:xfrm>
            <a:off x="5016500" y="3795275"/>
            <a:ext cx="3733500" cy="1065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200"/>
              <a:buNone/>
              <a:defRPr>
                <a:solidFill>
                  <a:srgbClr val="FFFFFF"/>
                </a:solidFill>
              </a:defRPr>
            </a:lvl1pPr>
            <a:lvl2pPr lvl="1" algn="ctr">
              <a:lnSpc>
                <a:spcPct val="100000"/>
              </a:lnSpc>
              <a:spcBef>
                <a:spcPts val="0"/>
              </a:spcBef>
              <a:spcAft>
                <a:spcPts val="0"/>
              </a:spcAft>
              <a:buSzPts val="1200"/>
              <a:buNone/>
              <a:defRPr sz="1300">
                <a:solidFill>
                  <a:srgbClr val="FFFFFF"/>
                </a:solidFill>
              </a:defRPr>
            </a:lvl2pPr>
            <a:lvl3pPr lvl="2" algn="ctr">
              <a:lnSpc>
                <a:spcPct val="100000"/>
              </a:lnSpc>
              <a:spcBef>
                <a:spcPts val="0"/>
              </a:spcBef>
              <a:spcAft>
                <a:spcPts val="0"/>
              </a:spcAft>
              <a:buSzPts val="1200"/>
              <a:buNone/>
              <a:defRPr sz="1300">
                <a:solidFill>
                  <a:srgbClr val="FFFFFF"/>
                </a:solidFill>
              </a:defRPr>
            </a:lvl3pPr>
            <a:lvl4pPr lvl="3" algn="ctr">
              <a:lnSpc>
                <a:spcPct val="100000"/>
              </a:lnSpc>
              <a:spcBef>
                <a:spcPts val="0"/>
              </a:spcBef>
              <a:spcAft>
                <a:spcPts val="0"/>
              </a:spcAft>
              <a:buSzPts val="1200"/>
              <a:buNone/>
              <a:defRPr sz="1300">
                <a:solidFill>
                  <a:srgbClr val="FFFFFF"/>
                </a:solidFill>
              </a:defRPr>
            </a:lvl4pPr>
            <a:lvl5pPr lvl="4" algn="ctr">
              <a:lnSpc>
                <a:spcPct val="100000"/>
              </a:lnSpc>
              <a:spcBef>
                <a:spcPts val="0"/>
              </a:spcBef>
              <a:spcAft>
                <a:spcPts val="0"/>
              </a:spcAft>
              <a:buSzPts val="1200"/>
              <a:buNone/>
              <a:defRPr sz="1300">
                <a:solidFill>
                  <a:srgbClr val="FFFFFF"/>
                </a:solidFill>
              </a:defRPr>
            </a:lvl5pPr>
            <a:lvl6pPr lvl="5" algn="ctr">
              <a:lnSpc>
                <a:spcPct val="100000"/>
              </a:lnSpc>
              <a:spcBef>
                <a:spcPts val="0"/>
              </a:spcBef>
              <a:spcAft>
                <a:spcPts val="0"/>
              </a:spcAft>
              <a:buSzPts val="1200"/>
              <a:buNone/>
              <a:defRPr sz="1300">
                <a:solidFill>
                  <a:srgbClr val="FFFFFF"/>
                </a:solidFill>
              </a:defRPr>
            </a:lvl6pPr>
            <a:lvl7pPr lvl="6" algn="ctr">
              <a:lnSpc>
                <a:spcPct val="100000"/>
              </a:lnSpc>
              <a:spcBef>
                <a:spcPts val="0"/>
              </a:spcBef>
              <a:spcAft>
                <a:spcPts val="0"/>
              </a:spcAft>
              <a:buSzPts val="1200"/>
              <a:buNone/>
              <a:defRPr sz="1300">
                <a:solidFill>
                  <a:srgbClr val="FFFFFF"/>
                </a:solidFill>
              </a:defRPr>
            </a:lvl7pPr>
            <a:lvl8pPr lvl="7" algn="ctr">
              <a:lnSpc>
                <a:spcPct val="100000"/>
              </a:lnSpc>
              <a:spcBef>
                <a:spcPts val="0"/>
              </a:spcBef>
              <a:spcAft>
                <a:spcPts val="0"/>
              </a:spcAft>
              <a:buSzPts val="1200"/>
              <a:buNone/>
              <a:defRPr sz="1300">
                <a:solidFill>
                  <a:srgbClr val="FFFFFF"/>
                </a:solidFill>
              </a:defRPr>
            </a:lvl8pPr>
            <a:lvl9pPr lvl="8" algn="ctr">
              <a:lnSpc>
                <a:spcPct val="100000"/>
              </a:lnSpc>
              <a:spcBef>
                <a:spcPts val="0"/>
              </a:spcBef>
              <a:spcAft>
                <a:spcPts val="0"/>
              </a:spcAft>
              <a:buSzPts val="1200"/>
              <a:buNone/>
              <a:defRPr sz="1300">
                <a:solidFill>
                  <a:srgbClr val="FFFFFF"/>
                </a:solidFill>
              </a:defRPr>
            </a:lvl9pPr>
          </a:lstStyle>
          <a:p/>
        </p:txBody>
      </p:sp>
      <p:cxnSp>
        <p:nvCxnSpPr>
          <p:cNvPr id="334" name="Google Shape;334;p54"/>
          <p:cNvCxnSpPr/>
          <p:nvPr/>
        </p:nvCxnSpPr>
        <p:spPr>
          <a:xfrm>
            <a:off x="6101700" y="3756025"/>
            <a:ext cx="1512600" cy="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Body">
  <p:cSld name="CUSTOM">
    <p:spTree>
      <p:nvGrpSpPr>
        <p:cNvPr id="335" name="Shape 335"/>
        <p:cNvGrpSpPr/>
        <p:nvPr/>
      </p:nvGrpSpPr>
      <p:grpSpPr>
        <a:xfrm>
          <a:off x="0" y="0"/>
          <a:ext cx="0" cy="0"/>
          <a:chOff x="0" y="0"/>
          <a:chExt cx="0" cy="0"/>
        </a:xfrm>
      </p:grpSpPr>
      <p:sp>
        <p:nvSpPr>
          <p:cNvPr id="336" name="Google Shape;336;p55"/>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7" name="Google Shape;337;p55"/>
          <p:cNvSpPr txBox="1"/>
          <p:nvPr>
            <p:ph idx="1" type="body"/>
          </p:nvPr>
        </p:nvSpPr>
        <p:spPr>
          <a:xfrm>
            <a:off x="332200" y="1577600"/>
            <a:ext cx="84795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38" name="Google Shape;338;p55"/>
          <p:cNvSpPr txBox="1"/>
          <p:nvPr>
            <p:ph idx="2"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339" name="Google Shape;339;p55"/>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ody">
  <p:cSld name="CUSTOM_1">
    <p:spTree>
      <p:nvGrpSpPr>
        <p:cNvPr id="340" name="Shape 340"/>
        <p:cNvGrpSpPr/>
        <p:nvPr/>
      </p:nvGrpSpPr>
      <p:grpSpPr>
        <a:xfrm>
          <a:off x="0" y="0"/>
          <a:ext cx="0" cy="0"/>
          <a:chOff x="0" y="0"/>
          <a:chExt cx="0" cy="0"/>
        </a:xfrm>
      </p:grpSpPr>
      <p:sp>
        <p:nvSpPr>
          <p:cNvPr id="341" name="Google Shape;341;p56"/>
          <p:cNvSpPr txBox="1"/>
          <p:nvPr>
            <p:ph idx="1" type="body"/>
          </p:nvPr>
        </p:nvSpPr>
        <p:spPr>
          <a:xfrm>
            <a:off x="332200" y="1577600"/>
            <a:ext cx="41052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42" name="Google Shape;342;p56"/>
          <p:cNvSpPr txBox="1"/>
          <p:nvPr>
            <p:ph idx="2" type="body"/>
          </p:nvPr>
        </p:nvSpPr>
        <p:spPr>
          <a:xfrm>
            <a:off x="4706550" y="1577600"/>
            <a:ext cx="41052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43" name="Google Shape;343;p56"/>
          <p:cNvSpPr txBox="1"/>
          <p:nvPr>
            <p:ph idx="3"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344" name="Google Shape;344;p5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5" name="Google Shape;345;p56"/>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ody with Divider">
  <p:cSld name="CUSTOM_1_1">
    <p:spTree>
      <p:nvGrpSpPr>
        <p:cNvPr id="346" name="Shape 346"/>
        <p:cNvGrpSpPr/>
        <p:nvPr/>
      </p:nvGrpSpPr>
      <p:grpSpPr>
        <a:xfrm>
          <a:off x="0" y="0"/>
          <a:ext cx="0" cy="0"/>
          <a:chOff x="0" y="0"/>
          <a:chExt cx="0" cy="0"/>
        </a:xfrm>
      </p:grpSpPr>
      <p:sp>
        <p:nvSpPr>
          <p:cNvPr id="347" name="Google Shape;347;p57"/>
          <p:cNvSpPr txBox="1"/>
          <p:nvPr>
            <p:ph idx="1" type="body"/>
          </p:nvPr>
        </p:nvSpPr>
        <p:spPr>
          <a:xfrm>
            <a:off x="332200" y="1577600"/>
            <a:ext cx="41052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48" name="Google Shape;348;p57"/>
          <p:cNvSpPr txBox="1"/>
          <p:nvPr>
            <p:ph idx="2" type="body"/>
          </p:nvPr>
        </p:nvSpPr>
        <p:spPr>
          <a:xfrm>
            <a:off x="4706550" y="1577600"/>
            <a:ext cx="41052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cxnSp>
        <p:nvCxnSpPr>
          <p:cNvPr id="349" name="Google Shape;349;p57"/>
          <p:cNvCxnSpPr/>
          <p:nvPr/>
        </p:nvCxnSpPr>
        <p:spPr>
          <a:xfrm>
            <a:off x="4570500" y="1685300"/>
            <a:ext cx="0" cy="2851500"/>
          </a:xfrm>
          <a:prstGeom prst="straightConnector1">
            <a:avLst/>
          </a:prstGeom>
          <a:noFill/>
          <a:ln cap="flat" cmpd="sng" w="9525">
            <a:solidFill>
              <a:srgbClr val="D9D9D9"/>
            </a:solidFill>
            <a:prstDash val="solid"/>
            <a:round/>
            <a:headEnd len="sm" w="sm" type="none"/>
            <a:tailEnd len="sm" w="sm" type="none"/>
          </a:ln>
        </p:spPr>
      </p:cxnSp>
      <p:sp>
        <p:nvSpPr>
          <p:cNvPr id="350" name="Google Shape;350;p57"/>
          <p:cNvSpPr txBox="1"/>
          <p:nvPr>
            <p:ph idx="3"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351" name="Google Shape;351;p5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2" name="Google Shape;352;p57"/>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Body">
  <p:cSld name="CUSTOM_1_1_1">
    <p:spTree>
      <p:nvGrpSpPr>
        <p:cNvPr id="353" name="Shape 353"/>
        <p:cNvGrpSpPr/>
        <p:nvPr/>
      </p:nvGrpSpPr>
      <p:grpSpPr>
        <a:xfrm>
          <a:off x="0" y="0"/>
          <a:ext cx="0" cy="0"/>
          <a:chOff x="0" y="0"/>
          <a:chExt cx="0" cy="0"/>
        </a:xfrm>
      </p:grpSpPr>
      <p:sp>
        <p:nvSpPr>
          <p:cNvPr id="354" name="Google Shape;354;p58"/>
          <p:cNvSpPr txBox="1"/>
          <p:nvPr>
            <p:ph idx="1" type="body"/>
          </p:nvPr>
        </p:nvSpPr>
        <p:spPr>
          <a:xfrm>
            <a:off x="332200"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55" name="Google Shape;355;p58"/>
          <p:cNvSpPr txBox="1"/>
          <p:nvPr>
            <p:ph idx="2" type="body"/>
          </p:nvPr>
        </p:nvSpPr>
        <p:spPr>
          <a:xfrm>
            <a:off x="6163875"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56" name="Google Shape;356;p58"/>
          <p:cNvSpPr txBox="1"/>
          <p:nvPr>
            <p:ph idx="3" type="body"/>
          </p:nvPr>
        </p:nvSpPr>
        <p:spPr>
          <a:xfrm>
            <a:off x="3248038"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57" name="Google Shape;357;p58"/>
          <p:cNvSpPr txBox="1"/>
          <p:nvPr>
            <p:ph idx="4"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358" name="Google Shape;358;p5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9" name="Google Shape;359;p58"/>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Body with Dividers">
  <p:cSld name="CUSTOM_1_1_1_1">
    <p:spTree>
      <p:nvGrpSpPr>
        <p:cNvPr id="360" name="Shape 360"/>
        <p:cNvGrpSpPr/>
        <p:nvPr/>
      </p:nvGrpSpPr>
      <p:grpSpPr>
        <a:xfrm>
          <a:off x="0" y="0"/>
          <a:ext cx="0" cy="0"/>
          <a:chOff x="0" y="0"/>
          <a:chExt cx="0" cy="0"/>
        </a:xfrm>
      </p:grpSpPr>
      <p:sp>
        <p:nvSpPr>
          <p:cNvPr id="361" name="Google Shape;361;p59"/>
          <p:cNvSpPr txBox="1"/>
          <p:nvPr>
            <p:ph idx="1" type="body"/>
          </p:nvPr>
        </p:nvSpPr>
        <p:spPr>
          <a:xfrm>
            <a:off x="332863"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62" name="Google Shape;362;p59"/>
          <p:cNvSpPr txBox="1"/>
          <p:nvPr>
            <p:ph idx="2" type="body"/>
          </p:nvPr>
        </p:nvSpPr>
        <p:spPr>
          <a:xfrm>
            <a:off x="6164538"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63" name="Google Shape;363;p59"/>
          <p:cNvSpPr txBox="1"/>
          <p:nvPr>
            <p:ph idx="3" type="body"/>
          </p:nvPr>
        </p:nvSpPr>
        <p:spPr>
          <a:xfrm>
            <a:off x="3248700"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cxnSp>
        <p:nvCxnSpPr>
          <p:cNvPr id="364" name="Google Shape;364;p59"/>
          <p:cNvCxnSpPr/>
          <p:nvPr/>
        </p:nvCxnSpPr>
        <p:spPr>
          <a:xfrm>
            <a:off x="3114081" y="1685300"/>
            <a:ext cx="0" cy="2851500"/>
          </a:xfrm>
          <a:prstGeom prst="straightConnector1">
            <a:avLst/>
          </a:prstGeom>
          <a:noFill/>
          <a:ln cap="flat" cmpd="sng" w="9525">
            <a:solidFill>
              <a:srgbClr val="D9D9D9"/>
            </a:solidFill>
            <a:prstDash val="solid"/>
            <a:round/>
            <a:headEnd len="sm" w="sm" type="none"/>
            <a:tailEnd len="sm" w="sm" type="none"/>
          </a:ln>
        </p:spPr>
      </p:cxnSp>
      <p:cxnSp>
        <p:nvCxnSpPr>
          <p:cNvPr id="365" name="Google Shape;365;p59"/>
          <p:cNvCxnSpPr/>
          <p:nvPr/>
        </p:nvCxnSpPr>
        <p:spPr>
          <a:xfrm>
            <a:off x="6029919" y="1685300"/>
            <a:ext cx="0" cy="2851500"/>
          </a:xfrm>
          <a:prstGeom prst="straightConnector1">
            <a:avLst/>
          </a:prstGeom>
          <a:noFill/>
          <a:ln cap="flat" cmpd="sng" w="9525">
            <a:solidFill>
              <a:srgbClr val="D9D9D9"/>
            </a:solidFill>
            <a:prstDash val="solid"/>
            <a:round/>
            <a:headEnd len="sm" w="sm" type="none"/>
            <a:tailEnd len="sm" w="sm" type="none"/>
          </a:ln>
        </p:spPr>
      </p:cxnSp>
      <p:sp>
        <p:nvSpPr>
          <p:cNvPr id="366" name="Google Shape;366;p59"/>
          <p:cNvSpPr txBox="1"/>
          <p:nvPr>
            <p:ph idx="4"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367" name="Google Shape;367;p5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8" name="Google Shape;368;p59"/>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ntrast Framing">
  <p:cSld name="CUSTOM_2">
    <p:spTree>
      <p:nvGrpSpPr>
        <p:cNvPr id="369" name="Shape 369"/>
        <p:cNvGrpSpPr/>
        <p:nvPr/>
      </p:nvGrpSpPr>
      <p:grpSpPr>
        <a:xfrm>
          <a:off x="0" y="0"/>
          <a:ext cx="0" cy="0"/>
          <a:chOff x="0" y="0"/>
          <a:chExt cx="0" cy="0"/>
        </a:xfrm>
      </p:grpSpPr>
      <p:sp>
        <p:nvSpPr>
          <p:cNvPr id="370" name="Google Shape;370;p60"/>
          <p:cNvSpPr/>
          <p:nvPr/>
        </p:nvSpPr>
        <p:spPr>
          <a:xfrm>
            <a:off x="4572000" y="1364400"/>
            <a:ext cx="4572000" cy="32646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371" name="Google Shape;371;p60"/>
          <p:cNvSpPr txBox="1"/>
          <p:nvPr>
            <p:ph idx="1" type="body"/>
          </p:nvPr>
        </p:nvSpPr>
        <p:spPr>
          <a:xfrm>
            <a:off x="4706550" y="1577600"/>
            <a:ext cx="4104600" cy="30513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accent4"/>
              </a:buClr>
              <a:buSzPts val="1200"/>
              <a:buChar char="•"/>
              <a:defRPr>
                <a:solidFill>
                  <a:schemeClr val="accent4"/>
                </a:solidFill>
              </a:defRPr>
            </a:lvl1pPr>
            <a:lvl2pPr indent="-304800" lvl="1" marL="914400" algn="l">
              <a:lnSpc>
                <a:spcPct val="100000"/>
              </a:lnSpc>
              <a:spcBef>
                <a:spcPts val="500"/>
              </a:spcBef>
              <a:spcAft>
                <a:spcPts val="0"/>
              </a:spcAft>
              <a:buClr>
                <a:schemeClr val="accent4"/>
              </a:buClr>
              <a:buSzPts val="1200"/>
              <a:buChar char="–"/>
              <a:defRPr>
                <a:solidFill>
                  <a:schemeClr val="accent4"/>
                </a:solidFill>
              </a:defRPr>
            </a:lvl2pPr>
            <a:lvl3pPr indent="-304800" lvl="2" marL="1371600" algn="l">
              <a:lnSpc>
                <a:spcPct val="100000"/>
              </a:lnSpc>
              <a:spcBef>
                <a:spcPts val="500"/>
              </a:spcBef>
              <a:spcAft>
                <a:spcPts val="0"/>
              </a:spcAft>
              <a:buClr>
                <a:schemeClr val="accent4"/>
              </a:buClr>
              <a:buSzPts val="1200"/>
              <a:buChar char="•"/>
              <a:defRPr>
                <a:solidFill>
                  <a:schemeClr val="accent4"/>
                </a:solidFill>
              </a:defRPr>
            </a:lvl3pPr>
            <a:lvl4pPr indent="-304800" lvl="3" marL="1828800" algn="l">
              <a:lnSpc>
                <a:spcPct val="100000"/>
              </a:lnSpc>
              <a:spcBef>
                <a:spcPts val="500"/>
              </a:spcBef>
              <a:spcAft>
                <a:spcPts val="0"/>
              </a:spcAft>
              <a:buClr>
                <a:schemeClr val="accent4"/>
              </a:buClr>
              <a:buSzPts val="1200"/>
              <a:buChar char="–"/>
              <a:defRPr>
                <a:solidFill>
                  <a:schemeClr val="accent4"/>
                </a:solidFill>
              </a:defRPr>
            </a:lvl4pPr>
            <a:lvl5pPr indent="-304800" lvl="4" marL="2286000" algn="l">
              <a:lnSpc>
                <a:spcPct val="100000"/>
              </a:lnSpc>
              <a:spcBef>
                <a:spcPts val="500"/>
              </a:spcBef>
              <a:spcAft>
                <a:spcPts val="0"/>
              </a:spcAft>
              <a:buClr>
                <a:schemeClr val="accent4"/>
              </a:buClr>
              <a:buSzPts val="1200"/>
              <a:buChar char="•"/>
              <a:defRPr>
                <a:solidFill>
                  <a:schemeClr val="accent4"/>
                </a:solidFill>
              </a:defRPr>
            </a:lvl5pPr>
            <a:lvl6pPr indent="-304800" lvl="5" marL="2743200" algn="l">
              <a:lnSpc>
                <a:spcPct val="100000"/>
              </a:lnSpc>
              <a:spcBef>
                <a:spcPts val="500"/>
              </a:spcBef>
              <a:spcAft>
                <a:spcPts val="0"/>
              </a:spcAft>
              <a:buClr>
                <a:schemeClr val="accent4"/>
              </a:buClr>
              <a:buSzPts val="1200"/>
              <a:buChar char="–"/>
              <a:defRPr>
                <a:solidFill>
                  <a:schemeClr val="accent4"/>
                </a:solidFill>
              </a:defRPr>
            </a:lvl6pPr>
            <a:lvl7pPr indent="-304800" lvl="6" marL="3200400" algn="l">
              <a:lnSpc>
                <a:spcPct val="100000"/>
              </a:lnSpc>
              <a:spcBef>
                <a:spcPts val="500"/>
              </a:spcBef>
              <a:spcAft>
                <a:spcPts val="0"/>
              </a:spcAft>
              <a:buClr>
                <a:schemeClr val="accent4"/>
              </a:buClr>
              <a:buSzPts val="1200"/>
              <a:buChar char="•"/>
              <a:defRPr>
                <a:solidFill>
                  <a:schemeClr val="accent4"/>
                </a:solidFill>
              </a:defRPr>
            </a:lvl7pPr>
            <a:lvl8pPr indent="-304800" lvl="7" marL="3657600" algn="l">
              <a:lnSpc>
                <a:spcPct val="100000"/>
              </a:lnSpc>
              <a:spcBef>
                <a:spcPts val="500"/>
              </a:spcBef>
              <a:spcAft>
                <a:spcPts val="0"/>
              </a:spcAft>
              <a:buClr>
                <a:schemeClr val="accent4"/>
              </a:buClr>
              <a:buSzPts val="1200"/>
              <a:buChar char="–"/>
              <a:defRPr>
                <a:solidFill>
                  <a:schemeClr val="accent4"/>
                </a:solidFill>
              </a:defRPr>
            </a:lvl8pPr>
            <a:lvl9pPr indent="-304800" lvl="8" marL="4114800" algn="l">
              <a:lnSpc>
                <a:spcPct val="100000"/>
              </a:lnSpc>
              <a:spcBef>
                <a:spcPts val="500"/>
              </a:spcBef>
              <a:spcAft>
                <a:spcPts val="500"/>
              </a:spcAft>
              <a:buClr>
                <a:schemeClr val="accent4"/>
              </a:buClr>
              <a:buSzPts val="1200"/>
              <a:buChar char="•"/>
              <a:defRPr>
                <a:solidFill>
                  <a:schemeClr val="accent4"/>
                </a:solidFill>
              </a:defRPr>
            </a:lvl9pPr>
          </a:lstStyle>
          <a:p/>
        </p:txBody>
      </p:sp>
      <p:sp>
        <p:nvSpPr>
          <p:cNvPr id="372" name="Google Shape;372;p60"/>
          <p:cNvSpPr txBox="1"/>
          <p:nvPr>
            <p:ph idx="2" type="body"/>
          </p:nvPr>
        </p:nvSpPr>
        <p:spPr>
          <a:xfrm>
            <a:off x="331600" y="1577600"/>
            <a:ext cx="4104600" cy="30513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73" name="Google Shape;373;p60"/>
          <p:cNvSpPr txBox="1"/>
          <p:nvPr>
            <p:ph idx="3"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374" name="Google Shape;374;p60"/>
          <p:cNvSpPr txBox="1"/>
          <p:nvPr>
            <p:ph idx="4" type="subTitle"/>
          </p:nvPr>
        </p:nvSpPr>
        <p:spPr>
          <a:xfrm>
            <a:off x="0" y="505575"/>
            <a:ext cx="1240500" cy="2898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p:txBody>
      </p:sp>
      <p:sp>
        <p:nvSpPr>
          <p:cNvPr id="375" name="Google Shape;375;p60"/>
          <p:cNvSpPr txBox="1"/>
          <p:nvPr>
            <p:ph idx="5" type="subTitle"/>
          </p:nvPr>
        </p:nvSpPr>
        <p:spPr>
          <a:xfrm>
            <a:off x="408400" y="761675"/>
            <a:ext cx="1240500" cy="2898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16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6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16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16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16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16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16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16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1600">
                <a:solidFill>
                  <a:srgbClr val="FFFFFF"/>
                </a:solidFill>
                <a:latin typeface="Georgia"/>
                <a:ea typeface="Georgia"/>
                <a:cs typeface="Georgia"/>
                <a:sym typeface="Georgia"/>
              </a:defRPr>
            </a:lvl9pPr>
          </a:lstStyle>
          <a:p/>
        </p:txBody>
      </p:sp>
      <p:sp>
        <p:nvSpPr>
          <p:cNvPr id="376" name="Google Shape;376;p60"/>
          <p:cNvSpPr txBox="1"/>
          <p:nvPr>
            <p:ph type="title"/>
          </p:nvPr>
        </p:nvSpPr>
        <p:spPr>
          <a:xfrm>
            <a:off x="2345927" y="324000"/>
            <a:ext cx="6465600" cy="104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60"/>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Body">
  <p:cSld name="CUSTOM">
    <p:spTree>
      <p:nvGrpSpPr>
        <p:cNvPr id="45" name="Shape 45"/>
        <p:cNvGrpSpPr/>
        <p:nvPr/>
      </p:nvGrpSpPr>
      <p:grpSpPr>
        <a:xfrm>
          <a:off x="0" y="0"/>
          <a:ext cx="0" cy="0"/>
          <a:chOff x="0" y="0"/>
          <a:chExt cx="0" cy="0"/>
        </a:xfrm>
      </p:grpSpPr>
      <p:sp>
        <p:nvSpPr>
          <p:cNvPr id="46" name="Google Shape;46;p1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8"/>
          <p:cNvSpPr txBox="1"/>
          <p:nvPr>
            <p:ph idx="1" type="body"/>
          </p:nvPr>
        </p:nvSpPr>
        <p:spPr>
          <a:xfrm>
            <a:off x="332200" y="1577600"/>
            <a:ext cx="84795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48" name="Google Shape;48;p18"/>
          <p:cNvSpPr txBox="1"/>
          <p:nvPr>
            <p:ph idx="2"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49" name="Google Shape;49;p18"/>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Framing">
  <p:cSld name="CUSTOM_3">
    <p:spTree>
      <p:nvGrpSpPr>
        <p:cNvPr id="378" name="Shape 378"/>
        <p:cNvGrpSpPr/>
        <p:nvPr/>
      </p:nvGrpSpPr>
      <p:grpSpPr>
        <a:xfrm>
          <a:off x="0" y="0"/>
          <a:ext cx="0" cy="0"/>
          <a:chOff x="0" y="0"/>
          <a:chExt cx="0" cy="0"/>
        </a:xfrm>
      </p:grpSpPr>
      <p:sp>
        <p:nvSpPr>
          <p:cNvPr id="379" name="Google Shape;379;p61"/>
          <p:cNvSpPr txBox="1"/>
          <p:nvPr>
            <p:ph idx="1" type="body"/>
          </p:nvPr>
        </p:nvSpPr>
        <p:spPr>
          <a:xfrm>
            <a:off x="5446850" y="0"/>
            <a:ext cx="3697200" cy="5143500"/>
          </a:xfrm>
          <a:prstGeom prst="rect">
            <a:avLst/>
          </a:prstGeom>
          <a:solidFill>
            <a:schemeClr val="dk1"/>
          </a:solid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80" name="Google Shape;380;p61"/>
          <p:cNvSpPr txBox="1"/>
          <p:nvPr>
            <p:ph type="title"/>
          </p:nvPr>
        </p:nvSpPr>
        <p:spPr>
          <a:xfrm>
            <a:off x="332180" y="324000"/>
            <a:ext cx="42399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61"/>
          <p:cNvSpPr txBox="1"/>
          <p:nvPr>
            <p:ph idx="2" type="body"/>
          </p:nvPr>
        </p:nvSpPr>
        <p:spPr>
          <a:xfrm>
            <a:off x="332882" y="1577600"/>
            <a:ext cx="4104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82" name="Google Shape;382;p61"/>
          <p:cNvSpPr txBox="1"/>
          <p:nvPr>
            <p:ph idx="3"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383" name="Google Shape;383;p61"/>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 </a:t>
            </a:r>
            <a:fld id="{00000000-1234-1234-1234-123412341234}" type="slidenum">
              <a:rPr b="0" i="0" lang="en-US" sz="600" u="none" cap="none" strike="noStrike">
                <a:solidFill>
                  <a:srgbClr val="FFFFFF"/>
                </a:solidFill>
                <a:latin typeface="Arial"/>
                <a:ea typeface="Arial"/>
                <a:cs typeface="Arial"/>
                <a:sym typeface="Arial"/>
              </a:rPr>
              <a:t>‹#›</a:t>
            </a:fld>
            <a:r>
              <a:rPr b="0" i="0" lang="en-US" sz="600" u="none" cap="none" strike="noStrike">
                <a:solidFill>
                  <a:srgbClr val="FFFFFF"/>
                </a:solidFill>
                <a:latin typeface="Arial"/>
                <a:ea typeface="Arial"/>
                <a:cs typeface="Arial"/>
                <a:sym typeface="Arial"/>
              </a:rPr>
              <a:t> </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olorful Framework">
  <p:cSld name="CUSTOM_5">
    <p:bg>
      <p:bgPr>
        <a:solidFill>
          <a:schemeClr val="accent2"/>
        </a:solidFill>
      </p:bgPr>
    </p:bg>
    <p:spTree>
      <p:nvGrpSpPr>
        <p:cNvPr id="384" name="Shape 384"/>
        <p:cNvGrpSpPr/>
        <p:nvPr/>
      </p:nvGrpSpPr>
      <p:grpSpPr>
        <a:xfrm>
          <a:off x="0" y="0"/>
          <a:ext cx="0" cy="0"/>
          <a:chOff x="0" y="0"/>
          <a:chExt cx="0" cy="0"/>
        </a:xfrm>
      </p:grpSpPr>
      <p:sp>
        <p:nvSpPr>
          <p:cNvPr id="385" name="Google Shape;385;p62"/>
          <p:cNvSpPr txBox="1"/>
          <p:nvPr>
            <p:ph idx="1" type="subTitle"/>
          </p:nvPr>
        </p:nvSpPr>
        <p:spPr>
          <a:xfrm>
            <a:off x="0" y="354325"/>
            <a:ext cx="3245700" cy="384300"/>
          </a:xfrm>
          <a:prstGeom prst="rect">
            <a:avLst/>
          </a:prstGeom>
          <a:solidFill>
            <a:schemeClr val="dk1"/>
          </a:solidFill>
          <a:ln>
            <a:noFill/>
          </a:ln>
        </p:spPr>
        <p:txBody>
          <a:bodyPr anchorCtr="0" anchor="ctr" bIns="91425" lIns="182875" spcFirstLastPara="1" rIns="91425" wrap="square" tIns="91425">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b="1" sz="24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b="1" sz="24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b="1" sz="24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b="1" sz="24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b="1" sz="24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b="1" sz="24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b="1" sz="24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b="1" sz="2400">
                <a:solidFill>
                  <a:srgbClr val="FFFFFF"/>
                </a:solidFill>
                <a:latin typeface="Georgia"/>
                <a:ea typeface="Georgia"/>
                <a:cs typeface="Georgia"/>
                <a:sym typeface="Georgia"/>
              </a:defRPr>
            </a:lvl9pPr>
          </a:lstStyle>
          <a:p/>
        </p:txBody>
      </p:sp>
      <p:sp>
        <p:nvSpPr>
          <p:cNvPr id="386" name="Google Shape;386;p62"/>
          <p:cNvSpPr txBox="1"/>
          <p:nvPr>
            <p:ph idx="2" type="subTitle"/>
          </p:nvPr>
        </p:nvSpPr>
        <p:spPr>
          <a:xfrm>
            <a:off x="332200" y="704925"/>
            <a:ext cx="3854100" cy="384300"/>
          </a:xfrm>
          <a:prstGeom prst="rect">
            <a:avLst/>
          </a:prstGeom>
          <a:solidFill>
            <a:schemeClr val="dk1"/>
          </a:solidFill>
          <a:ln>
            <a:noFill/>
          </a:ln>
        </p:spPr>
        <p:txBody>
          <a:bodyPr anchorCtr="0" anchor="ctr" bIns="91425" lIns="182875" spcFirstLastPara="1" rIns="91425" wrap="square" tIns="91425">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b="1" sz="24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b="1" sz="24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b="1" sz="24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b="1" sz="24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b="1" sz="24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b="1" sz="24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b="1" sz="24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b="1" sz="2400">
                <a:solidFill>
                  <a:srgbClr val="FFFFFF"/>
                </a:solidFill>
                <a:latin typeface="Georgia"/>
                <a:ea typeface="Georgia"/>
                <a:cs typeface="Georgia"/>
                <a:sym typeface="Georgia"/>
              </a:defRPr>
            </a:lvl9pPr>
          </a:lstStyle>
          <a:p/>
        </p:txBody>
      </p:sp>
      <p:sp>
        <p:nvSpPr>
          <p:cNvPr id="387" name="Google Shape;387;p62"/>
          <p:cNvSpPr txBox="1"/>
          <p:nvPr>
            <p:ph idx="3" type="body"/>
          </p:nvPr>
        </p:nvSpPr>
        <p:spPr>
          <a:xfrm>
            <a:off x="332200" y="1577600"/>
            <a:ext cx="4105200" cy="3051600"/>
          </a:xfrm>
          <a:prstGeom prst="rect">
            <a:avLst/>
          </a:prstGeom>
          <a:noFill/>
          <a:ln>
            <a:noFill/>
          </a:ln>
        </p:spPr>
        <p:txBody>
          <a:bodyPr anchorCtr="0" anchor="ctr" bIns="0" lIns="0" spcFirstLastPara="1" rIns="0" wrap="square" tIns="0">
            <a:noAutofit/>
          </a:bodyPr>
          <a:lstStyle>
            <a:lvl1pPr indent="-304800" lvl="0" marL="457200" algn="l">
              <a:lnSpc>
                <a:spcPct val="100000"/>
              </a:lnSpc>
              <a:spcBef>
                <a:spcPts val="0"/>
              </a:spcBef>
              <a:spcAft>
                <a:spcPts val="0"/>
              </a:spcAft>
              <a:buSzPts val="1200"/>
              <a:buChar char="•"/>
              <a:defRPr b="1"/>
            </a:lvl1pPr>
            <a:lvl2pPr indent="-304800" lvl="1" marL="914400" algn="l">
              <a:lnSpc>
                <a:spcPct val="100000"/>
              </a:lnSpc>
              <a:spcBef>
                <a:spcPts val="500"/>
              </a:spcBef>
              <a:spcAft>
                <a:spcPts val="0"/>
              </a:spcAft>
              <a:buSzPts val="1200"/>
              <a:buChar char="–"/>
              <a:defRPr b="1"/>
            </a:lvl2pPr>
            <a:lvl3pPr indent="-304800" lvl="2" marL="1371600" algn="l">
              <a:lnSpc>
                <a:spcPct val="100000"/>
              </a:lnSpc>
              <a:spcBef>
                <a:spcPts val="500"/>
              </a:spcBef>
              <a:spcAft>
                <a:spcPts val="0"/>
              </a:spcAft>
              <a:buSzPts val="1200"/>
              <a:buChar char="•"/>
              <a:defRPr b="1"/>
            </a:lvl3pPr>
            <a:lvl4pPr indent="-304800" lvl="3" marL="1828800" algn="l">
              <a:lnSpc>
                <a:spcPct val="100000"/>
              </a:lnSpc>
              <a:spcBef>
                <a:spcPts val="500"/>
              </a:spcBef>
              <a:spcAft>
                <a:spcPts val="0"/>
              </a:spcAft>
              <a:buSzPts val="1200"/>
              <a:buChar char="–"/>
              <a:defRPr b="1"/>
            </a:lvl4pPr>
            <a:lvl5pPr indent="-304800" lvl="4" marL="2286000" algn="l">
              <a:lnSpc>
                <a:spcPct val="100000"/>
              </a:lnSpc>
              <a:spcBef>
                <a:spcPts val="500"/>
              </a:spcBef>
              <a:spcAft>
                <a:spcPts val="0"/>
              </a:spcAft>
              <a:buSzPts val="1200"/>
              <a:buChar char="•"/>
              <a:defRPr b="1"/>
            </a:lvl5pPr>
            <a:lvl6pPr indent="-304800" lvl="5" marL="2743200" algn="l">
              <a:lnSpc>
                <a:spcPct val="100000"/>
              </a:lnSpc>
              <a:spcBef>
                <a:spcPts val="500"/>
              </a:spcBef>
              <a:spcAft>
                <a:spcPts val="0"/>
              </a:spcAft>
              <a:buSzPts val="1200"/>
              <a:buChar char="–"/>
              <a:defRPr b="1"/>
            </a:lvl6pPr>
            <a:lvl7pPr indent="-304800" lvl="6" marL="3200400" algn="l">
              <a:lnSpc>
                <a:spcPct val="100000"/>
              </a:lnSpc>
              <a:spcBef>
                <a:spcPts val="500"/>
              </a:spcBef>
              <a:spcAft>
                <a:spcPts val="0"/>
              </a:spcAft>
              <a:buSzPts val="1200"/>
              <a:buChar char="•"/>
              <a:defRPr b="1"/>
            </a:lvl7pPr>
            <a:lvl8pPr indent="-304800" lvl="7" marL="3657600" algn="l">
              <a:lnSpc>
                <a:spcPct val="100000"/>
              </a:lnSpc>
              <a:spcBef>
                <a:spcPts val="500"/>
              </a:spcBef>
              <a:spcAft>
                <a:spcPts val="0"/>
              </a:spcAft>
              <a:buSzPts val="1200"/>
              <a:buChar char="–"/>
              <a:defRPr b="1"/>
            </a:lvl8pPr>
            <a:lvl9pPr indent="-304800" lvl="8" marL="4114800" algn="l">
              <a:lnSpc>
                <a:spcPct val="100000"/>
              </a:lnSpc>
              <a:spcBef>
                <a:spcPts val="500"/>
              </a:spcBef>
              <a:spcAft>
                <a:spcPts val="500"/>
              </a:spcAft>
              <a:buSzPts val="1200"/>
              <a:buChar char="•"/>
              <a:defRPr b="1"/>
            </a:lvl9pPr>
          </a:lstStyle>
          <a:p/>
        </p:txBody>
      </p:sp>
      <p:sp>
        <p:nvSpPr>
          <p:cNvPr id="388" name="Google Shape;388;p62"/>
          <p:cNvSpPr txBox="1"/>
          <p:nvPr>
            <p:ph idx="4" type="body"/>
          </p:nvPr>
        </p:nvSpPr>
        <p:spPr>
          <a:xfrm>
            <a:off x="4706550" y="321475"/>
            <a:ext cx="4105200" cy="4307700"/>
          </a:xfrm>
          <a:prstGeom prst="rect">
            <a:avLst/>
          </a:prstGeom>
          <a:solidFill>
            <a:schemeClr val="dk1"/>
          </a:solid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89" name="Google Shape;389;p62"/>
          <p:cNvSpPr txBox="1"/>
          <p:nvPr>
            <p:ph idx="5"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390" name="Google Shape;390;p62"/>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hases Dark to Light">
  <p:cSld name="CUSTOM_6">
    <p:spTree>
      <p:nvGrpSpPr>
        <p:cNvPr id="391" name="Shape 391"/>
        <p:cNvGrpSpPr/>
        <p:nvPr/>
      </p:nvGrpSpPr>
      <p:grpSpPr>
        <a:xfrm>
          <a:off x="0" y="0"/>
          <a:ext cx="0" cy="0"/>
          <a:chOff x="0" y="0"/>
          <a:chExt cx="0" cy="0"/>
        </a:xfrm>
      </p:grpSpPr>
      <p:sp>
        <p:nvSpPr>
          <p:cNvPr id="392" name="Google Shape;392;p6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3" name="Google Shape;393;p63"/>
          <p:cNvSpPr/>
          <p:nvPr/>
        </p:nvSpPr>
        <p:spPr>
          <a:xfrm>
            <a:off x="5986425" y="1577600"/>
            <a:ext cx="2825400" cy="3051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3"/>
          <p:cNvSpPr/>
          <p:nvPr/>
        </p:nvSpPr>
        <p:spPr>
          <a:xfrm>
            <a:off x="3159225" y="1577600"/>
            <a:ext cx="2825400" cy="305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3"/>
          <p:cNvSpPr/>
          <p:nvPr/>
        </p:nvSpPr>
        <p:spPr>
          <a:xfrm>
            <a:off x="332175" y="1577600"/>
            <a:ext cx="2825400" cy="30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3"/>
          <p:cNvSpPr txBox="1"/>
          <p:nvPr>
            <p:ph idx="1" type="subTitle"/>
          </p:nvPr>
        </p:nvSpPr>
        <p:spPr>
          <a:xfrm>
            <a:off x="33217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397" name="Google Shape;397;p63"/>
          <p:cNvSpPr txBox="1"/>
          <p:nvPr>
            <p:ph idx="2" type="subTitle"/>
          </p:nvPr>
        </p:nvSpPr>
        <p:spPr>
          <a:xfrm>
            <a:off x="315922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398" name="Google Shape;398;p63"/>
          <p:cNvSpPr txBox="1"/>
          <p:nvPr>
            <p:ph idx="3" type="subTitle"/>
          </p:nvPr>
        </p:nvSpPr>
        <p:spPr>
          <a:xfrm>
            <a:off x="598642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399" name="Google Shape;399;p63"/>
          <p:cNvSpPr txBox="1"/>
          <p:nvPr>
            <p:ph idx="4" type="body"/>
          </p:nvPr>
        </p:nvSpPr>
        <p:spPr>
          <a:xfrm>
            <a:off x="332200"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400" name="Google Shape;400;p63"/>
          <p:cNvSpPr txBox="1"/>
          <p:nvPr>
            <p:ph idx="5" type="body"/>
          </p:nvPr>
        </p:nvSpPr>
        <p:spPr>
          <a:xfrm>
            <a:off x="31592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401" name="Google Shape;401;p63"/>
          <p:cNvSpPr txBox="1"/>
          <p:nvPr>
            <p:ph idx="6" type="body"/>
          </p:nvPr>
        </p:nvSpPr>
        <p:spPr>
          <a:xfrm>
            <a:off x="59864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402" name="Google Shape;402;p63"/>
          <p:cNvSpPr txBox="1"/>
          <p:nvPr>
            <p:ph idx="7"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403" name="Google Shape;403;p63"/>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hases Light to Dark">
  <p:cSld name="CUSTOM_6_1">
    <p:spTree>
      <p:nvGrpSpPr>
        <p:cNvPr id="404" name="Shape 404"/>
        <p:cNvGrpSpPr/>
        <p:nvPr/>
      </p:nvGrpSpPr>
      <p:grpSpPr>
        <a:xfrm>
          <a:off x="0" y="0"/>
          <a:ext cx="0" cy="0"/>
          <a:chOff x="0" y="0"/>
          <a:chExt cx="0" cy="0"/>
        </a:xfrm>
      </p:grpSpPr>
      <p:sp>
        <p:nvSpPr>
          <p:cNvPr id="405" name="Google Shape;405;p64"/>
          <p:cNvSpPr/>
          <p:nvPr/>
        </p:nvSpPr>
        <p:spPr>
          <a:xfrm>
            <a:off x="5986425" y="1577600"/>
            <a:ext cx="2825400" cy="3051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4"/>
          <p:cNvSpPr/>
          <p:nvPr/>
        </p:nvSpPr>
        <p:spPr>
          <a:xfrm>
            <a:off x="3159225" y="1577600"/>
            <a:ext cx="2825400" cy="3051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4"/>
          <p:cNvSpPr/>
          <p:nvPr/>
        </p:nvSpPr>
        <p:spPr>
          <a:xfrm>
            <a:off x="332175" y="1577600"/>
            <a:ext cx="2825400" cy="3051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4"/>
          <p:cNvSpPr txBox="1"/>
          <p:nvPr>
            <p:ph idx="1" type="subTitle"/>
          </p:nvPr>
        </p:nvSpPr>
        <p:spPr>
          <a:xfrm>
            <a:off x="33217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409" name="Google Shape;409;p64"/>
          <p:cNvSpPr txBox="1"/>
          <p:nvPr>
            <p:ph idx="2" type="subTitle"/>
          </p:nvPr>
        </p:nvSpPr>
        <p:spPr>
          <a:xfrm>
            <a:off x="315922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410" name="Google Shape;410;p64"/>
          <p:cNvSpPr txBox="1"/>
          <p:nvPr>
            <p:ph idx="3" type="subTitle"/>
          </p:nvPr>
        </p:nvSpPr>
        <p:spPr>
          <a:xfrm>
            <a:off x="5986425" y="1793075"/>
            <a:ext cx="1427400" cy="215700"/>
          </a:xfrm>
          <a:prstGeom prst="rect">
            <a:avLst/>
          </a:prstGeom>
          <a:solidFill>
            <a:schemeClr val="accent4"/>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lvl1pPr>
            <a:lvl2pPr lvl="1" algn="l">
              <a:lnSpc>
                <a:spcPct val="100000"/>
              </a:lnSpc>
              <a:spcBef>
                <a:spcPts val="0"/>
              </a:spcBef>
              <a:spcAft>
                <a:spcPts val="0"/>
              </a:spcAft>
              <a:buSzPts val="1200"/>
              <a:buNone/>
              <a:defRPr b="1"/>
            </a:lvl2pPr>
            <a:lvl3pPr lvl="2" algn="l">
              <a:lnSpc>
                <a:spcPct val="100000"/>
              </a:lnSpc>
              <a:spcBef>
                <a:spcPts val="0"/>
              </a:spcBef>
              <a:spcAft>
                <a:spcPts val="0"/>
              </a:spcAft>
              <a:buSzPts val="1200"/>
              <a:buNone/>
              <a:defRPr b="1"/>
            </a:lvl3pPr>
            <a:lvl4pPr lvl="3" algn="l">
              <a:lnSpc>
                <a:spcPct val="100000"/>
              </a:lnSpc>
              <a:spcBef>
                <a:spcPts val="0"/>
              </a:spcBef>
              <a:spcAft>
                <a:spcPts val="0"/>
              </a:spcAft>
              <a:buSzPts val="1200"/>
              <a:buNone/>
              <a:defRPr b="1"/>
            </a:lvl4pPr>
            <a:lvl5pPr lvl="4" algn="l">
              <a:lnSpc>
                <a:spcPct val="100000"/>
              </a:lnSpc>
              <a:spcBef>
                <a:spcPts val="0"/>
              </a:spcBef>
              <a:spcAft>
                <a:spcPts val="0"/>
              </a:spcAft>
              <a:buSzPts val="1200"/>
              <a:buNone/>
              <a:defRPr b="1"/>
            </a:lvl5pPr>
            <a:lvl6pPr lvl="5" algn="l">
              <a:lnSpc>
                <a:spcPct val="100000"/>
              </a:lnSpc>
              <a:spcBef>
                <a:spcPts val="0"/>
              </a:spcBef>
              <a:spcAft>
                <a:spcPts val="0"/>
              </a:spcAft>
              <a:buSzPts val="1200"/>
              <a:buNone/>
              <a:defRPr b="1"/>
            </a:lvl6pPr>
            <a:lvl7pPr lvl="6" algn="l">
              <a:lnSpc>
                <a:spcPct val="100000"/>
              </a:lnSpc>
              <a:spcBef>
                <a:spcPts val="0"/>
              </a:spcBef>
              <a:spcAft>
                <a:spcPts val="0"/>
              </a:spcAft>
              <a:buSzPts val="1200"/>
              <a:buNone/>
              <a:defRPr b="1"/>
            </a:lvl7pPr>
            <a:lvl8pPr lvl="7" algn="l">
              <a:lnSpc>
                <a:spcPct val="100000"/>
              </a:lnSpc>
              <a:spcBef>
                <a:spcPts val="0"/>
              </a:spcBef>
              <a:spcAft>
                <a:spcPts val="0"/>
              </a:spcAft>
              <a:buSzPts val="1200"/>
              <a:buNone/>
              <a:defRPr b="1"/>
            </a:lvl8pPr>
            <a:lvl9pPr lvl="8" algn="l">
              <a:lnSpc>
                <a:spcPct val="100000"/>
              </a:lnSpc>
              <a:spcBef>
                <a:spcPts val="0"/>
              </a:spcBef>
              <a:spcAft>
                <a:spcPts val="0"/>
              </a:spcAft>
              <a:buSzPts val="1200"/>
              <a:buNone/>
              <a:defRPr b="1"/>
            </a:lvl9pPr>
          </a:lstStyle>
          <a:p/>
        </p:txBody>
      </p:sp>
      <p:sp>
        <p:nvSpPr>
          <p:cNvPr id="411" name="Google Shape;411;p64"/>
          <p:cNvSpPr txBox="1"/>
          <p:nvPr>
            <p:ph idx="4" type="body"/>
          </p:nvPr>
        </p:nvSpPr>
        <p:spPr>
          <a:xfrm>
            <a:off x="332200"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412" name="Google Shape;412;p64"/>
          <p:cNvSpPr txBox="1"/>
          <p:nvPr>
            <p:ph idx="5" type="body"/>
          </p:nvPr>
        </p:nvSpPr>
        <p:spPr>
          <a:xfrm>
            <a:off x="31592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413" name="Google Shape;413;p64"/>
          <p:cNvSpPr txBox="1"/>
          <p:nvPr>
            <p:ph idx="6" type="body"/>
          </p:nvPr>
        </p:nvSpPr>
        <p:spPr>
          <a:xfrm>
            <a:off x="59864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414" name="Google Shape;414;p64"/>
          <p:cNvSpPr txBox="1"/>
          <p:nvPr>
            <p:ph idx="7"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415" name="Google Shape;415;p64"/>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6" name="Google Shape;416;p64"/>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hases Yellow to Red">
  <p:cSld name="CUSTOM_6_1_1">
    <p:spTree>
      <p:nvGrpSpPr>
        <p:cNvPr id="417" name="Shape 417"/>
        <p:cNvGrpSpPr/>
        <p:nvPr/>
      </p:nvGrpSpPr>
      <p:grpSpPr>
        <a:xfrm>
          <a:off x="0" y="0"/>
          <a:ext cx="0" cy="0"/>
          <a:chOff x="0" y="0"/>
          <a:chExt cx="0" cy="0"/>
        </a:xfrm>
      </p:grpSpPr>
      <p:sp>
        <p:nvSpPr>
          <p:cNvPr id="418" name="Google Shape;418;p65"/>
          <p:cNvSpPr/>
          <p:nvPr/>
        </p:nvSpPr>
        <p:spPr>
          <a:xfrm>
            <a:off x="5986425" y="1577600"/>
            <a:ext cx="2825400" cy="305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5"/>
          <p:cNvSpPr/>
          <p:nvPr/>
        </p:nvSpPr>
        <p:spPr>
          <a:xfrm>
            <a:off x="3159225" y="1577600"/>
            <a:ext cx="2825400" cy="3051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5"/>
          <p:cNvSpPr/>
          <p:nvPr/>
        </p:nvSpPr>
        <p:spPr>
          <a:xfrm>
            <a:off x="332175" y="1577600"/>
            <a:ext cx="2825400" cy="3051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5"/>
          <p:cNvSpPr txBox="1"/>
          <p:nvPr>
            <p:ph idx="1" type="subTitle"/>
          </p:nvPr>
        </p:nvSpPr>
        <p:spPr>
          <a:xfrm>
            <a:off x="33217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422" name="Google Shape;422;p65"/>
          <p:cNvSpPr txBox="1"/>
          <p:nvPr>
            <p:ph idx="2" type="subTitle"/>
          </p:nvPr>
        </p:nvSpPr>
        <p:spPr>
          <a:xfrm>
            <a:off x="315922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423" name="Google Shape;423;p65"/>
          <p:cNvSpPr txBox="1"/>
          <p:nvPr>
            <p:ph idx="3" type="subTitle"/>
          </p:nvPr>
        </p:nvSpPr>
        <p:spPr>
          <a:xfrm>
            <a:off x="598642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424" name="Google Shape;424;p65"/>
          <p:cNvSpPr txBox="1"/>
          <p:nvPr>
            <p:ph idx="4" type="body"/>
          </p:nvPr>
        </p:nvSpPr>
        <p:spPr>
          <a:xfrm>
            <a:off x="332200"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425" name="Google Shape;425;p65"/>
          <p:cNvSpPr txBox="1"/>
          <p:nvPr>
            <p:ph idx="5" type="body"/>
          </p:nvPr>
        </p:nvSpPr>
        <p:spPr>
          <a:xfrm>
            <a:off x="31592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426" name="Google Shape;426;p65"/>
          <p:cNvSpPr txBox="1"/>
          <p:nvPr>
            <p:ph idx="6" type="body"/>
          </p:nvPr>
        </p:nvSpPr>
        <p:spPr>
          <a:xfrm>
            <a:off x="59864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427" name="Google Shape;427;p65"/>
          <p:cNvSpPr txBox="1"/>
          <p:nvPr>
            <p:ph idx="7"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428" name="Google Shape;428;p65"/>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9" name="Google Shape;429;p65"/>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hases Red to Yellow">
  <p:cSld name="CUSTOM_6_1_1_1">
    <p:spTree>
      <p:nvGrpSpPr>
        <p:cNvPr id="430" name="Shape 430"/>
        <p:cNvGrpSpPr/>
        <p:nvPr/>
      </p:nvGrpSpPr>
      <p:grpSpPr>
        <a:xfrm>
          <a:off x="0" y="0"/>
          <a:ext cx="0" cy="0"/>
          <a:chOff x="0" y="0"/>
          <a:chExt cx="0" cy="0"/>
        </a:xfrm>
      </p:grpSpPr>
      <p:sp>
        <p:nvSpPr>
          <p:cNvPr id="431" name="Google Shape;431;p66"/>
          <p:cNvSpPr/>
          <p:nvPr/>
        </p:nvSpPr>
        <p:spPr>
          <a:xfrm>
            <a:off x="5986425" y="1577600"/>
            <a:ext cx="2825400" cy="3051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6"/>
          <p:cNvSpPr/>
          <p:nvPr/>
        </p:nvSpPr>
        <p:spPr>
          <a:xfrm>
            <a:off x="3159225" y="1577600"/>
            <a:ext cx="2825400" cy="3051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6"/>
          <p:cNvSpPr/>
          <p:nvPr/>
        </p:nvSpPr>
        <p:spPr>
          <a:xfrm>
            <a:off x="332175" y="1577600"/>
            <a:ext cx="2825400" cy="305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6"/>
          <p:cNvSpPr txBox="1"/>
          <p:nvPr>
            <p:ph idx="1" type="subTitle"/>
          </p:nvPr>
        </p:nvSpPr>
        <p:spPr>
          <a:xfrm>
            <a:off x="33217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435" name="Google Shape;435;p66"/>
          <p:cNvSpPr txBox="1"/>
          <p:nvPr>
            <p:ph idx="2" type="subTitle"/>
          </p:nvPr>
        </p:nvSpPr>
        <p:spPr>
          <a:xfrm>
            <a:off x="315922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436" name="Google Shape;436;p66"/>
          <p:cNvSpPr txBox="1"/>
          <p:nvPr>
            <p:ph idx="3" type="subTitle"/>
          </p:nvPr>
        </p:nvSpPr>
        <p:spPr>
          <a:xfrm>
            <a:off x="5986425" y="1793075"/>
            <a:ext cx="1427400" cy="215700"/>
          </a:xfrm>
          <a:prstGeom prst="rect">
            <a:avLst/>
          </a:prstGeom>
          <a:solidFill>
            <a:schemeClr val="dk1"/>
          </a:solidFill>
          <a:ln>
            <a:noFill/>
          </a:ln>
        </p:spPr>
        <p:txBody>
          <a:bodyPr anchorCtr="0" anchor="ctr" bIns="0" lIns="0" spcFirstLastPara="1" rIns="0" wrap="square" tIns="0">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437" name="Google Shape;437;p66"/>
          <p:cNvSpPr txBox="1"/>
          <p:nvPr>
            <p:ph idx="4" type="body"/>
          </p:nvPr>
        </p:nvSpPr>
        <p:spPr>
          <a:xfrm>
            <a:off x="332200"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438" name="Google Shape;438;p66"/>
          <p:cNvSpPr txBox="1"/>
          <p:nvPr>
            <p:ph idx="5" type="body"/>
          </p:nvPr>
        </p:nvSpPr>
        <p:spPr>
          <a:xfrm>
            <a:off x="31592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439" name="Google Shape;439;p66"/>
          <p:cNvSpPr txBox="1"/>
          <p:nvPr>
            <p:ph idx="6" type="body"/>
          </p:nvPr>
        </p:nvSpPr>
        <p:spPr>
          <a:xfrm>
            <a:off x="5986425" y="2187375"/>
            <a:ext cx="2646600" cy="2159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440" name="Google Shape;440;p66"/>
          <p:cNvSpPr txBox="1"/>
          <p:nvPr>
            <p:ph idx="7"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441" name="Google Shape;441;p6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2" name="Google Shape;442;p66"/>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HS Title Black Box">
  <p:cSld name="CUSTOM_8">
    <p:spTree>
      <p:nvGrpSpPr>
        <p:cNvPr id="443" name="Shape 443"/>
        <p:cNvGrpSpPr/>
        <p:nvPr/>
      </p:nvGrpSpPr>
      <p:grpSpPr>
        <a:xfrm>
          <a:off x="0" y="0"/>
          <a:ext cx="0" cy="0"/>
          <a:chOff x="0" y="0"/>
          <a:chExt cx="0" cy="0"/>
        </a:xfrm>
      </p:grpSpPr>
      <p:sp>
        <p:nvSpPr>
          <p:cNvPr id="444" name="Google Shape;444;p67"/>
          <p:cNvSpPr/>
          <p:nvPr/>
        </p:nvSpPr>
        <p:spPr>
          <a:xfrm>
            <a:off x="0" y="628725"/>
            <a:ext cx="2617200" cy="3853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7"/>
          <p:cNvSpPr txBox="1"/>
          <p:nvPr>
            <p:ph type="title"/>
          </p:nvPr>
        </p:nvSpPr>
        <p:spPr>
          <a:xfrm>
            <a:off x="237807" y="2051550"/>
            <a:ext cx="20811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solidFill>
                  <a:srgbClr val="FFFFFF"/>
                </a:solidFill>
                <a:latin typeface="Arial"/>
                <a:ea typeface="Arial"/>
                <a:cs typeface="Arial"/>
                <a:sym typeface="Arial"/>
              </a:defRPr>
            </a:lvl1pPr>
            <a:lvl2pPr lvl="1" algn="l">
              <a:lnSpc>
                <a:spcPct val="100000"/>
              </a:lnSpc>
              <a:spcBef>
                <a:spcPts val="0"/>
              </a:spcBef>
              <a:spcAft>
                <a:spcPts val="0"/>
              </a:spcAft>
              <a:buSzPts val="1100"/>
              <a:buNone/>
              <a:defRPr>
                <a:solidFill>
                  <a:srgbClr val="FFFFFF"/>
                </a:solidFill>
                <a:latin typeface="Arial"/>
                <a:ea typeface="Arial"/>
                <a:cs typeface="Arial"/>
                <a:sym typeface="Arial"/>
              </a:defRPr>
            </a:lvl2pPr>
            <a:lvl3pPr lvl="2" algn="l">
              <a:lnSpc>
                <a:spcPct val="100000"/>
              </a:lnSpc>
              <a:spcBef>
                <a:spcPts val="0"/>
              </a:spcBef>
              <a:spcAft>
                <a:spcPts val="0"/>
              </a:spcAft>
              <a:buSzPts val="1100"/>
              <a:buNone/>
              <a:defRPr>
                <a:solidFill>
                  <a:srgbClr val="FFFFFF"/>
                </a:solidFill>
                <a:latin typeface="Arial"/>
                <a:ea typeface="Arial"/>
                <a:cs typeface="Arial"/>
                <a:sym typeface="Arial"/>
              </a:defRPr>
            </a:lvl3pPr>
            <a:lvl4pPr lvl="3" algn="l">
              <a:lnSpc>
                <a:spcPct val="100000"/>
              </a:lnSpc>
              <a:spcBef>
                <a:spcPts val="0"/>
              </a:spcBef>
              <a:spcAft>
                <a:spcPts val="0"/>
              </a:spcAft>
              <a:buSzPts val="1100"/>
              <a:buNone/>
              <a:defRPr>
                <a:solidFill>
                  <a:srgbClr val="FFFFFF"/>
                </a:solidFill>
                <a:latin typeface="Arial"/>
                <a:ea typeface="Arial"/>
                <a:cs typeface="Arial"/>
                <a:sym typeface="Arial"/>
              </a:defRPr>
            </a:lvl4pPr>
            <a:lvl5pPr lvl="4" algn="l">
              <a:lnSpc>
                <a:spcPct val="100000"/>
              </a:lnSpc>
              <a:spcBef>
                <a:spcPts val="0"/>
              </a:spcBef>
              <a:spcAft>
                <a:spcPts val="0"/>
              </a:spcAft>
              <a:buSzPts val="1100"/>
              <a:buNone/>
              <a:defRPr>
                <a:solidFill>
                  <a:srgbClr val="FFFFFF"/>
                </a:solidFill>
                <a:latin typeface="Arial"/>
                <a:ea typeface="Arial"/>
                <a:cs typeface="Arial"/>
                <a:sym typeface="Arial"/>
              </a:defRPr>
            </a:lvl5pPr>
            <a:lvl6pPr lvl="5" algn="l">
              <a:lnSpc>
                <a:spcPct val="100000"/>
              </a:lnSpc>
              <a:spcBef>
                <a:spcPts val="0"/>
              </a:spcBef>
              <a:spcAft>
                <a:spcPts val="0"/>
              </a:spcAft>
              <a:buSzPts val="1100"/>
              <a:buNone/>
              <a:defRPr>
                <a:solidFill>
                  <a:srgbClr val="FFFFFF"/>
                </a:solidFill>
                <a:latin typeface="Arial"/>
                <a:ea typeface="Arial"/>
                <a:cs typeface="Arial"/>
                <a:sym typeface="Arial"/>
              </a:defRPr>
            </a:lvl6pPr>
            <a:lvl7pPr lvl="6" algn="l">
              <a:lnSpc>
                <a:spcPct val="100000"/>
              </a:lnSpc>
              <a:spcBef>
                <a:spcPts val="0"/>
              </a:spcBef>
              <a:spcAft>
                <a:spcPts val="0"/>
              </a:spcAft>
              <a:buSzPts val="1100"/>
              <a:buNone/>
              <a:defRPr>
                <a:solidFill>
                  <a:srgbClr val="FFFFFF"/>
                </a:solidFill>
                <a:latin typeface="Arial"/>
                <a:ea typeface="Arial"/>
                <a:cs typeface="Arial"/>
                <a:sym typeface="Arial"/>
              </a:defRPr>
            </a:lvl7pPr>
            <a:lvl8pPr lvl="7" algn="l">
              <a:lnSpc>
                <a:spcPct val="100000"/>
              </a:lnSpc>
              <a:spcBef>
                <a:spcPts val="0"/>
              </a:spcBef>
              <a:spcAft>
                <a:spcPts val="0"/>
              </a:spcAft>
              <a:buSzPts val="1100"/>
              <a:buNone/>
              <a:defRPr>
                <a:solidFill>
                  <a:srgbClr val="FFFFFF"/>
                </a:solidFill>
                <a:latin typeface="Arial"/>
                <a:ea typeface="Arial"/>
                <a:cs typeface="Arial"/>
                <a:sym typeface="Arial"/>
              </a:defRPr>
            </a:lvl8pPr>
            <a:lvl9pPr lvl="8" algn="l">
              <a:lnSpc>
                <a:spcPct val="100000"/>
              </a:lnSpc>
              <a:spcBef>
                <a:spcPts val="0"/>
              </a:spcBef>
              <a:spcAft>
                <a:spcPts val="0"/>
              </a:spcAft>
              <a:buSzPts val="1100"/>
              <a:buNone/>
              <a:defRPr>
                <a:solidFill>
                  <a:srgbClr val="FFFFFF"/>
                </a:solidFill>
                <a:latin typeface="Arial"/>
                <a:ea typeface="Arial"/>
                <a:cs typeface="Arial"/>
                <a:sym typeface="Arial"/>
              </a:defRPr>
            </a:lvl9pPr>
          </a:lstStyle>
          <a:p/>
        </p:txBody>
      </p:sp>
      <p:sp>
        <p:nvSpPr>
          <p:cNvPr id="446" name="Google Shape;446;p67"/>
          <p:cNvSpPr txBox="1"/>
          <p:nvPr>
            <p:ph idx="1" type="body"/>
          </p:nvPr>
        </p:nvSpPr>
        <p:spPr>
          <a:xfrm>
            <a:off x="3245650" y="628850"/>
            <a:ext cx="5566200" cy="38538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447" name="Google Shape;447;p67"/>
          <p:cNvSpPr txBox="1"/>
          <p:nvPr>
            <p:ph idx="2"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448" name="Google Shape;448;p67"/>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Ribbons">
  <p:cSld name="CUSTOM_15">
    <p:spTree>
      <p:nvGrpSpPr>
        <p:cNvPr id="449" name="Shape 449"/>
        <p:cNvGrpSpPr/>
        <p:nvPr/>
      </p:nvGrpSpPr>
      <p:grpSpPr>
        <a:xfrm>
          <a:off x="0" y="0"/>
          <a:ext cx="0" cy="0"/>
          <a:chOff x="0" y="0"/>
          <a:chExt cx="0" cy="0"/>
        </a:xfrm>
      </p:grpSpPr>
      <p:sp>
        <p:nvSpPr>
          <p:cNvPr id="450" name="Google Shape;450;p68"/>
          <p:cNvSpPr txBox="1"/>
          <p:nvPr>
            <p:ph idx="1" type="subTitle"/>
          </p:nvPr>
        </p:nvSpPr>
        <p:spPr>
          <a:xfrm>
            <a:off x="0" y="321475"/>
            <a:ext cx="1887000" cy="4350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p:txBody>
      </p:sp>
      <p:sp>
        <p:nvSpPr>
          <p:cNvPr id="451" name="Google Shape;451;p68"/>
          <p:cNvSpPr txBox="1"/>
          <p:nvPr>
            <p:ph idx="2" type="subTitle"/>
          </p:nvPr>
        </p:nvSpPr>
        <p:spPr>
          <a:xfrm>
            <a:off x="584925" y="649425"/>
            <a:ext cx="2914800" cy="4350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p:txBody>
      </p:sp>
      <p:sp>
        <p:nvSpPr>
          <p:cNvPr id="452" name="Google Shape;452;p68"/>
          <p:cNvSpPr txBox="1"/>
          <p:nvPr>
            <p:ph idx="3" type="subTitle"/>
          </p:nvPr>
        </p:nvSpPr>
        <p:spPr>
          <a:xfrm>
            <a:off x="268300" y="988025"/>
            <a:ext cx="2626500" cy="435000"/>
          </a:xfrm>
          <a:prstGeom prst="rect">
            <a:avLst/>
          </a:prstGeom>
          <a:solidFill>
            <a:schemeClr val="dk1"/>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20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20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sz="20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sz="20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sz="20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sz="20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sz="20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sz="20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sz="2000">
                <a:solidFill>
                  <a:srgbClr val="FFFFFF"/>
                </a:solidFill>
                <a:latin typeface="Georgia"/>
                <a:ea typeface="Georgia"/>
                <a:cs typeface="Georgia"/>
                <a:sym typeface="Georgia"/>
              </a:defRPr>
            </a:lvl9pPr>
          </a:lstStyle>
          <a:p/>
        </p:txBody>
      </p:sp>
      <p:sp>
        <p:nvSpPr>
          <p:cNvPr id="453" name="Google Shape;453;p68"/>
          <p:cNvSpPr txBox="1"/>
          <p:nvPr>
            <p:ph idx="4" type="body"/>
          </p:nvPr>
        </p:nvSpPr>
        <p:spPr>
          <a:xfrm>
            <a:off x="332200" y="1577600"/>
            <a:ext cx="84795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454" name="Google Shape;454;p68"/>
          <p:cNvSpPr txBox="1"/>
          <p:nvPr>
            <p:ph idx="5"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455" name="Google Shape;455;p68"/>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nda 1">
  <p:cSld name="CUSTOM_16">
    <p:spTree>
      <p:nvGrpSpPr>
        <p:cNvPr id="456" name="Shape 456"/>
        <p:cNvGrpSpPr/>
        <p:nvPr/>
      </p:nvGrpSpPr>
      <p:grpSpPr>
        <a:xfrm>
          <a:off x="0" y="0"/>
          <a:ext cx="0" cy="0"/>
          <a:chOff x="0" y="0"/>
          <a:chExt cx="0" cy="0"/>
        </a:xfrm>
      </p:grpSpPr>
      <p:sp>
        <p:nvSpPr>
          <p:cNvPr id="457" name="Google Shape;457;p6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9"/>
          <p:cNvSpPr/>
          <p:nvPr/>
        </p:nvSpPr>
        <p:spPr>
          <a:xfrm>
            <a:off x="0" y="469425"/>
            <a:ext cx="2825100" cy="846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9"/>
          <p:cNvSpPr txBox="1"/>
          <p:nvPr>
            <p:ph type="title"/>
          </p:nvPr>
        </p:nvSpPr>
        <p:spPr>
          <a:xfrm>
            <a:off x="498850" y="469275"/>
            <a:ext cx="2298600" cy="8463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sz="1400">
                <a:solidFill>
                  <a:srgbClr val="FFFFFF"/>
                </a:solidFil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
        <p:nvSpPr>
          <p:cNvPr id="460" name="Google Shape;460;p69"/>
          <p:cNvSpPr txBox="1"/>
          <p:nvPr>
            <p:ph idx="1" type="body"/>
          </p:nvPr>
        </p:nvSpPr>
        <p:spPr>
          <a:xfrm>
            <a:off x="332200" y="1577600"/>
            <a:ext cx="4105500" cy="30513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461" name="Google Shape;461;p69"/>
          <p:cNvSpPr txBox="1"/>
          <p:nvPr>
            <p:ph idx="2" type="body"/>
          </p:nvPr>
        </p:nvSpPr>
        <p:spPr>
          <a:xfrm>
            <a:off x="4706550" y="321475"/>
            <a:ext cx="4105500" cy="4307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500"/>
              </a:spcBef>
              <a:spcAft>
                <a:spcPts val="0"/>
              </a:spcAft>
              <a:buSzPts val="1000"/>
              <a:buChar char="–"/>
              <a:defRPr sz="1000"/>
            </a:lvl2pPr>
            <a:lvl3pPr indent="-292100" lvl="2" marL="1371600" algn="l">
              <a:lnSpc>
                <a:spcPct val="100000"/>
              </a:lnSpc>
              <a:spcBef>
                <a:spcPts val="500"/>
              </a:spcBef>
              <a:spcAft>
                <a:spcPts val="0"/>
              </a:spcAft>
              <a:buSzPts val="1000"/>
              <a:buChar char="•"/>
              <a:defRPr sz="1000"/>
            </a:lvl3pPr>
            <a:lvl4pPr indent="-292100" lvl="3" marL="1828800" algn="l">
              <a:lnSpc>
                <a:spcPct val="100000"/>
              </a:lnSpc>
              <a:spcBef>
                <a:spcPts val="500"/>
              </a:spcBef>
              <a:spcAft>
                <a:spcPts val="0"/>
              </a:spcAft>
              <a:buSzPts val="1000"/>
              <a:buChar char="–"/>
              <a:defRPr sz="1000"/>
            </a:lvl4pPr>
            <a:lvl5pPr indent="-292100" lvl="4" marL="2286000" algn="l">
              <a:lnSpc>
                <a:spcPct val="100000"/>
              </a:lnSpc>
              <a:spcBef>
                <a:spcPts val="500"/>
              </a:spcBef>
              <a:spcAft>
                <a:spcPts val="0"/>
              </a:spcAft>
              <a:buSzPts val="1000"/>
              <a:buChar char="•"/>
              <a:defRPr sz="1000"/>
            </a:lvl5pPr>
            <a:lvl6pPr indent="-292100" lvl="5" marL="2743200" algn="l">
              <a:lnSpc>
                <a:spcPct val="100000"/>
              </a:lnSpc>
              <a:spcBef>
                <a:spcPts val="500"/>
              </a:spcBef>
              <a:spcAft>
                <a:spcPts val="0"/>
              </a:spcAft>
              <a:buSzPts val="1000"/>
              <a:buChar char="–"/>
              <a:defRPr sz="1000"/>
            </a:lvl6pPr>
            <a:lvl7pPr indent="-292100" lvl="6" marL="3200400" algn="l">
              <a:lnSpc>
                <a:spcPct val="100000"/>
              </a:lnSpc>
              <a:spcBef>
                <a:spcPts val="500"/>
              </a:spcBef>
              <a:spcAft>
                <a:spcPts val="0"/>
              </a:spcAft>
              <a:buSzPts val="1000"/>
              <a:buChar char="•"/>
              <a:defRPr sz="1000"/>
            </a:lvl7pPr>
            <a:lvl8pPr indent="-292100" lvl="7" marL="3657600" algn="l">
              <a:lnSpc>
                <a:spcPct val="100000"/>
              </a:lnSpc>
              <a:spcBef>
                <a:spcPts val="500"/>
              </a:spcBef>
              <a:spcAft>
                <a:spcPts val="0"/>
              </a:spcAft>
              <a:buSzPts val="1000"/>
              <a:buChar char="–"/>
              <a:defRPr sz="1000"/>
            </a:lvl8pPr>
            <a:lvl9pPr indent="-292100" lvl="8" marL="4114800" algn="l">
              <a:lnSpc>
                <a:spcPct val="100000"/>
              </a:lnSpc>
              <a:spcBef>
                <a:spcPts val="500"/>
              </a:spcBef>
              <a:spcAft>
                <a:spcPts val="500"/>
              </a:spcAft>
              <a:buSzPts val="1000"/>
              <a:buChar char="•"/>
              <a:defRPr sz="1000"/>
            </a:lvl9pPr>
          </a:lstStyle>
          <a:p/>
        </p:txBody>
      </p:sp>
      <p:sp>
        <p:nvSpPr>
          <p:cNvPr id="462" name="Google Shape;462;p69"/>
          <p:cNvSpPr txBox="1"/>
          <p:nvPr/>
        </p:nvSpPr>
        <p:spPr>
          <a:xfrm>
            <a:off x="332185" y="4869180"/>
            <a:ext cx="41055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PwC CM(O) Advisory</a:t>
            </a:r>
            <a:endParaRPr b="0" i="0" sz="1100" u="none" cap="none" strike="noStrike">
              <a:solidFill>
                <a:srgbClr val="FFFFFF"/>
              </a:solidFill>
              <a:latin typeface="Arial"/>
              <a:ea typeface="Arial"/>
              <a:cs typeface="Arial"/>
              <a:sym typeface="Arial"/>
            </a:endParaRPr>
          </a:p>
        </p:txBody>
      </p:sp>
      <p:sp>
        <p:nvSpPr>
          <p:cNvPr id="463" name="Google Shape;463;p69"/>
          <p:cNvSpPr txBox="1"/>
          <p:nvPr>
            <p:ph idx="3" type="subTitle"/>
          </p:nvPr>
        </p:nvSpPr>
        <p:spPr>
          <a:xfrm>
            <a:off x="1322775" y="4739025"/>
            <a:ext cx="32493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solidFill>
                  <a:srgbClr val="FFFFFF"/>
                </a:solidFill>
              </a:defRPr>
            </a:lvl1pPr>
            <a:lvl2pPr lvl="1" algn="l">
              <a:lnSpc>
                <a:spcPct val="100000"/>
              </a:lnSpc>
              <a:spcBef>
                <a:spcPts val="0"/>
              </a:spcBef>
              <a:spcAft>
                <a:spcPts val="0"/>
              </a:spcAft>
              <a:buSzPts val="1200"/>
              <a:buNone/>
              <a:defRPr sz="750">
                <a:solidFill>
                  <a:srgbClr val="FFFFFF"/>
                </a:solidFill>
              </a:defRPr>
            </a:lvl2pPr>
            <a:lvl3pPr lvl="2" algn="l">
              <a:lnSpc>
                <a:spcPct val="100000"/>
              </a:lnSpc>
              <a:spcBef>
                <a:spcPts val="0"/>
              </a:spcBef>
              <a:spcAft>
                <a:spcPts val="0"/>
              </a:spcAft>
              <a:buSzPts val="1200"/>
              <a:buNone/>
              <a:defRPr sz="750">
                <a:solidFill>
                  <a:srgbClr val="FFFFFF"/>
                </a:solidFill>
              </a:defRPr>
            </a:lvl3pPr>
            <a:lvl4pPr lvl="3" algn="l">
              <a:lnSpc>
                <a:spcPct val="100000"/>
              </a:lnSpc>
              <a:spcBef>
                <a:spcPts val="0"/>
              </a:spcBef>
              <a:spcAft>
                <a:spcPts val="0"/>
              </a:spcAft>
              <a:buSzPts val="1200"/>
              <a:buNone/>
              <a:defRPr sz="750">
                <a:solidFill>
                  <a:srgbClr val="FFFFFF"/>
                </a:solidFill>
              </a:defRPr>
            </a:lvl4pPr>
            <a:lvl5pPr lvl="4" algn="l">
              <a:lnSpc>
                <a:spcPct val="100000"/>
              </a:lnSpc>
              <a:spcBef>
                <a:spcPts val="0"/>
              </a:spcBef>
              <a:spcAft>
                <a:spcPts val="0"/>
              </a:spcAft>
              <a:buSzPts val="1200"/>
              <a:buNone/>
              <a:defRPr sz="750">
                <a:solidFill>
                  <a:srgbClr val="FFFFFF"/>
                </a:solidFill>
              </a:defRPr>
            </a:lvl5pPr>
            <a:lvl6pPr lvl="5" algn="l">
              <a:lnSpc>
                <a:spcPct val="100000"/>
              </a:lnSpc>
              <a:spcBef>
                <a:spcPts val="0"/>
              </a:spcBef>
              <a:spcAft>
                <a:spcPts val="0"/>
              </a:spcAft>
              <a:buSzPts val="1200"/>
              <a:buNone/>
              <a:defRPr sz="750">
                <a:solidFill>
                  <a:srgbClr val="FFFFFF"/>
                </a:solidFill>
              </a:defRPr>
            </a:lvl6pPr>
            <a:lvl7pPr lvl="6" algn="l">
              <a:lnSpc>
                <a:spcPct val="100000"/>
              </a:lnSpc>
              <a:spcBef>
                <a:spcPts val="0"/>
              </a:spcBef>
              <a:spcAft>
                <a:spcPts val="0"/>
              </a:spcAft>
              <a:buSzPts val="1200"/>
              <a:buNone/>
              <a:defRPr sz="750">
                <a:solidFill>
                  <a:srgbClr val="FFFFFF"/>
                </a:solidFill>
              </a:defRPr>
            </a:lvl7pPr>
            <a:lvl8pPr lvl="7" algn="l">
              <a:lnSpc>
                <a:spcPct val="100000"/>
              </a:lnSpc>
              <a:spcBef>
                <a:spcPts val="0"/>
              </a:spcBef>
              <a:spcAft>
                <a:spcPts val="0"/>
              </a:spcAft>
              <a:buSzPts val="1200"/>
              <a:buNone/>
              <a:defRPr sz="750">
                <a:solidFill>
                  <a:srgbClr val="FFFFFF"/>
                </a:solidFill>
              </a:defRPr>
            </a:lvl8pPr>
            <a:lvl9pPr lvl="8" algn="l">
              <a:lnSpc>
                <a:spcPct val="100000"/>
              </a:lnSpc>
              <a:spcBef>
                <a:spcPts val="0"/>
              </a:spcBef>
              <a:spcAft>
                <a:spcPts val="0"/>
              </a:spcAft>
              <a:buSzPts val="1200"/>
              <a:buNone/>
              <a:defRPr sz="750">
                <a:solidFill>
                  <a:srgbClr val="FFFFFF"/>
                </a:solidFill>
              </a:defRPr>
            </a:lvl9pPr>
          </a:lstStyle>
          <a:p/>
        </p:txBody>
      </p:sp>
      <p:sp>
        <p:nvSpPr>
          <p:cNvPr id="464" name="Google Shape;464;p69"/>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nda 2">
  <p:cSld name="CUSTOM_16_1">
    <p:spTree>
      <p:nvGrpSpPr>
        <p:cNvPr id="465" name="Shape 465"/>
        <p:cNvGrpSpPr/>
        <p:nvPr/>
      </p:nvGrpSpPr>
      <p:grpSpPr>
        <a:xfrm>
          <a:off x="0" y="0"/>
          <a:ext cx="0" cy="0"/>
          <a:chOff x="0" y="0"/>
          <a:chExt cx="0" cy="0"/>
        </a:xfrm>
      </p:grpSpPr>
      <p:sp>
        <p:nvSpPr>
          <p:cNvPr id="466" name="Google Shape;466;p7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70"/>
          <p:cNvSpPr txBox="1"/>
          <p:nvPr>
            <p:ph type="title"/>
          </p:nvPr>
        </p:nvSpPr>
        <p:spPr>
          <a:xfrm>
            <a:off x="332200" y="579750"/>
            <a:ext cx="2913600" cy="78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8" name="Google Shape;468;p70"/>
          <p:cNvSpPr txBox="1"/>
          <p:nvPr>
            <p:ph idx="2" type="title"/>
          </p:nvPr>
        </p:nvSpPr>
        <p:spPr>
          <a:xfrm>
            <a:off x="332200" y="321475"/>
            <a:ext cx="2913600" cy="25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sz="1200">
                <a:solidFill>
                  <a:schemeClr val="accent4"/>
                </a:solidFill>
              </a:defRPr>
            </a:lvl1pPr>
            <a:lvl2pPr lvl="1" algn="l">
              <a:lnSpc>
                <a:spcPct val="100000"/>
              </a:lnSpc>
              <a:spcBef>
                <a:spcPts val="0"/>
              </a:spcBef>
              <a:spcAft>
                <a:spcPts val="0"/>
              </a:spcAft>
              <a:buSzPts val="1100"/>
              <a:buNone/>
              <a:defRPr sz="1200">
                <a:solidFill>
                  <a:schemeClr val="accent3"/>
                </a:solidFill>
              </a:defRPr>
            </a:lvl2pPr>
            <a:lvl3pPr lvl="2" algn="l">
              <a:lnSpc>
                <a:spcPct val="100000"/>
              </a:lnSpc>
              <a:spcBef>
                <a:spcPts val="0"/>
              </a:spcBef>
              <a:spcAft>
                <a:spcPts val="0"/>
              </a:spcAft>
              <a:buSzPts val="1100"/>
              <a:buNone/>
              <a:defRPr sz="1200">
                <a:solidFill>
                  <a:schemeClr val="accent3"/>
                </a:solidFill>
              </a:defRPr>
            </a:lvl3pPr>
            <a:lvl4pPr lvl="3" algn="l">
              <a:lnSpc>
                <a:spcPct val="100000"/>
              </a:lnSpc>
              <a:spcBef>
                <a:spcPts val="0"/>
              </a:spcBef>
              <a:spcAft>
                <a:spcPts val="0"/>
              </a:spcAft>
              <a:buSzPts val="1100"/>
              <a:buNone/>
              <a:defRPr sz="1200">
                <a:solidFill>
                  <a:schemeClr val="accent3"/>
                </a:solidFill>
              </a:defRPr>
            </a:lvl4pPr>
            <a:lvl5pPr lvl="4" algn="l">
              <a:lnSpc>
                <a:spcPct val="100000"/>
              </a:lnSpc>
              <a:spcBef>
                <a:spcPts val="0"/>
              </a:spcBef>
              <a:spcAft>
                <a:spcPts val="0"/>
              </a:spcAft>
              <a:buSzPts val="1100"/>
              <a:buNone/>
              <a:defRPr sz="1200">
                <a:solidFill>
                  <a:schemeClr val="accent3"/>
                </a:solidFill>
              </a:defRPr>
            </a:lvl5pPr>
            <a:lvl6pPr lvl="5" algn="l">
              <a:lnSpc>
                <a:spcPct val="100000"/>
              </a:lnSpc>
              <a:spcBef>
                <a:spcPts val="0"/>
              </a:spcBef>
              <a:spcAft>
                <a:spcPts val="0"/>
              </a:spcAft>
              <a:buSzPts val="1100"/>
              <a:buNone/>
              <a:defRPr sz="1200">
                <a:solidFill>
                  <a:schemeClr val="accent3"/>
                </a:solidFill>
              </a:defRPr>
            </a:lvl6pPr>
            <a:lvl7pPr lvl="6" algn="l">
              <a:lnSpc>
                <a:spcPct val="100000"/>
              </a:lnSpc>
              <a:spcBef>
                <a:spcPts val="0"/>
              </a:spcBef>
              <a:spcAft>
                <a:spcPts val="0"/>
              </a:spcAft>
              <a:buSzPts val="1100"/>
              <a:buNone/>
              <a:defRPr sz="1200">
                <a:solidFill>
                  <a:schemeClr val="accent3"/>
                </a:solidFill>
              </a:defRPr>
            </a:lvl7pPr>
            <a:lvl8pPr lvl="7" algn="l">
              <a:lnSpc>
                <a:spcPct val="100000"/>
              </a:lnSpc>
              <a:spcBef>
                <a:spcPts val="0"/>
              </a:spcBef>
              <a:spcAft>
                <a:spcPts val="0"/>
              </a:spcAft>
              <a:buSzPts val="1100"/>
              <a:buNone/>
              <a:defRPr sz="1200">
                <a:solidFill>
                  <a:schemeClr val="accent3"/>
                </a:solidFill>
              </a:defRPr>
            </a:lvl8pPr>
            <a:lvl9pPr lvl="8" algn="l">
              <a:lnSpc>
                <a:spcPct val="100000"/>
              </a:lnSpc>
              <a:spcBef>
                <a:spcPts val="0"/>
              </a:spcBef>
              <a:spcAft>
                <a:spcPts val="0"/>
              </a:spcAft>
              <a:buSzPts val="1100"/>
              <a:buNone/>
              <a:defRPr sz="1200">
                <a:solidFill>
                  <a:schemeClr val="accent3"/>
                </a:solidFill>
              </a:defRPr>
            </a:lvl9pPr>
          </a:lstStyle>
          <a:p/>
        </p:txBody>
      </p:sp>
      <p:sp>
        <p:nvSpPr>
          <p:cNvPr id="469" name="Google Shape;469;p70"/>
          <p:cNvSpPr txBox="1"/>
          <p:nvPr>
            <p:ph idx="3" type="title"/>
          </p:nvPr>
        </p:nvSpPr>
        <p:spPr>
          <a:xfrm>
            <a:off x="332200" y="1577600"/>
            <a:ext cx="4105200" cy="3051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sz="1200"/>
            </a:lvl1pPr>
            <a:lvl2pPr lvl="1" algn="l">
              <a:lnSpc>
                <a:spcPct val="100000"/>
              </a:lnSpc>
              <a:spcBef>
                <a:spcPts val="0"/>
              </a:spcBef>
              <a:spcAft>
                <a:spcPts val="0"/>
              </a:spcAft>
              <a:buSzPts val="1100"/>
              <a:buNone/>
              <a:defRPr sz="1200"/>
            </a:lvl2pPr>
            <a:lvl3pPr lvl="2" algn="l">
              <a:lnSpc>
                <a:spcPct val="100000"/>
              </a:lnSpc>
              <a:spcBef>
                <a:spcPts val="0"/>
              </a:spcBef>
              <a:spcAft>
                <a:spcPts val="0"/>
              </a:spcAft>
              <a:buSzPts val="1100"/>
              <a:buNone/>
              <a:defRPr sz="1200"/>
            </a:lvl3pPr>
            <a:lvl4pPr lvl="3" algn="l">
              <a:lnSpc>
                <a:spcPct val="100000"/>
              </a:lnSpc>
              <a:spcBef>
                <a:spcPts val="0"/>
              </a:spcBef>
              <a:spcAft>
                <a:spcPts val="0"/>
              </a:spcAft>
              <a:buSzPts val="1100"/>
              <a:buNone/>
              <a:defRPr sz="1200"/>
            </a:lvl4pPr>
            <a:lvl5pPr lvl="4" algn="l">
              <a:lnSpc>
                <a:spcPct val="100000"/>
              </a:lnSpc>
              <a:spcBef>
                <a:spcPts val="0"/>
              </a:spcBef>
              <a:spcAft>
                <a:spcPts val="0"/>
              </a:spcAft>
              <a:buSzPts val="1100"/>
              <a:buNone/>
              <a:defRPr sz="1200"/>
            </a:lvl5pPr>
            <a:lvl6pPr lvl="5" algn="l">
              <a:lnSpc>
                <a:spcPct val="100000"/>
              </a:lnSpc>
              <a:spcBef>
                <a:spcPts val="0"/>
              </a:spcBef>
              <a:spcAft>
                <a:spcPts val="0"/>
              </a:spcAft>
              <a:buSzPts val="11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100"/>
              <a:buNone/>
              <a:defRPr sz="1200"/>
            </a:lvl9pPr>
          </a:lstStyle>
          <a:p/>
        </p:txBody>
      </p:sp>
      <p:sp>
        <p:nvSpPr>
          <p:cNvPr id="470" name="Google Shape;470;p70"/>
          <p:cNvSpPr txBox="1"/>
          <p:nvPr>
            <p:ph idx="4" type="title"/>
          </p:nvPr>
        </p:nvSpPr>
        <p:spPr>
          <a:xfrm>
            <a:off x="4706550" y="1577600"/>
            <a:ext cx="4105200" cy="3051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sz="1200">
                <a:solidFill>
                  <a:srgbClr val="FFFFFF"/>
                </a:solidFil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p:txBody>
      </p:sp>
      <p:sp>
        <p:nvSpPr>
          <p:cNvPr id="471" name="Google Shape;471;p70"/>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 </a:t>
            </a:r>
            <a:fld id="{00000000-1234-1234-1234-123412341234}" type="slidenum">
              <a:rPr b="0" i="0" lang="en-US" sz="600" u="none" cap="none" strike="noStrike">
                <a:solidFill>
                  <a:srgbClr val="FFFFFF"/>
                </a:solidFill>
                <a:latin typeface="Arial"/>
                <a:ea typeface="Arial"/>
                <a:cs typeface="Arial"/>
                <a:sym typeface="Arial"/>
              </a:rPr>
              <a:t>‹#›</a:t>
            </a:fld>
            <a:r>
              <a:rPr b="0" i="0" lang="en-US" sz="600" u="none" cap="none" strike="noStrike">
                <a:solidFill>
                  <a:srgbClr val="FFFFFF"/>
                </a:solidFill>
                <a:latin typeface="Arial"/>
                <a:ea typeface="Arial"/>
                <a:cs typeface="Arial"/>
                <a:sym typeface="Arial"/>
              </a:rPr>
              <a:t> </a:t>
            </a:r>
            <a:endParaRPr b="0" i="0" sz="600" u="none" cap="none" strike="noStrike">
              <a:solidFill>
                <a:srgbClr val="FFFFFF"/>
              </a:solidFill>
              <a:latin typeface="Arial"/>
              <a:ea typeface="Arial"/>
              <a:cs typeface="Arial"/>
              <a:sym typeface="Arial"/>
            </a:endParaRPr>
          </a:p>
        </p:txBody>
      </p:sp>
      <p:sp>
        <p:nvSpPr>
          <p:cNvPr id="472" name="Google Shape;472;p70"/>
          <p:cNvSpPr txBox="1"/>
          <p:nvPr>
            <p:ph idx="1" type="subTitle"/>
          </p:nvPr>
        </p:nvSpPr>
        <p:spPr>
          <a:xfrm>
            <a:off x="1322775" y="4739025"/>
            <a:ext cx="32493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ody">
  <p:cSld name="CUSTOM_1">
    <p:spTree>
      <p:nvGrpSpPr>
        <p:cNvPr id="50" name="Shape 50"/>
        <p:cNvGrpSpPr/>
        <p:nvPr/>
      </p:nvGrpSpPr>
      <p:grpSpPr>
        <a:xfrm>
          <a:off x="0" y="0"/>
          <a:ext cx="0" cy="0"/>
          <a:chOff x="0" y="0"/>
          <a:chExt cx="0" cy="0"/>
        </a:xfrm>
      </p:grpSpPr>
      <p:sp>
        <p:nvSpPr>
          <p:cNvPr id="51" name="Google Shape;51;p19"/>
          <p:cNvSpPr txBox="1"/>
          <p:nvPr>
            <p:ph idx="1" type="body"/>
          </p:nvPr>
        </p:nvSpPr>
        <p:spPr>
          <a:xfrm>
            <a:off x="332200" y="1577600"/>
            <a:ext cx="41052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52" name="Google Shape;52;p19"/>
          <p:cNvSpPr txBox="1"/>
          <p:nvPr>
            <p:ph idx="2" type="body"/>
          </p:nvPr>
        </p:nvSpPr>
        <p:spPr>
          <a:xfrm>
            <a:off x="4706550" y="1577600"/>
            <a:ext cx="41052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53" name="Google Shape;53;p19"/>
          <p:cNvSpPr txBox="1"/>
          <p:nvPr>
            <p:ph idx="3"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54" name="Google Shape;54;p1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 name="Google Shape;55;p19"/>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rom-To 1">
  <p:cSld name="CUSTOM_17">
    <p:spTree>
      <p:nvGrpSpPr>
        <p:cNvPr id="473" name="Shape 473"/>
        <p:cNvGrpSpPr/>
        <p:nvPr/>
      </p:nvGrpSpPr>
      <p:grpSpPr>
        <a:xfrm>
          <a:off x="0" y="0"/>
          <a:ext cx="0" cy="0"/>
          <a:chOff x="0" y="0"/>
          <a:chExt cx="0" cy="0"/>
        </a:xfrm>
      </p:grpSpPr>
      <p:sp>
        <p:nvSpPr>
          <p:cNvPr id="474" name="Google Shape;474;p71"/>
          <p:cNvSpPr/>
          <p:nvPr/>
        </p:nvSpPr>
        <p:spPr>
          <a:xfrm>
            <a:off x="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Override with image 1</a:t>
            </a:r>
            <a:endParaRPr b="0" i="0" sz="1400" u="none" cap="none" strike="noStrike">
              <a:solidFill>
                <a:srgbClr val="B7B7B7"/>
              </a:solidFill>
              <a:latin typeface="Arial"/>
              <a:ea typeface="Arial"/>
              <a:cs typeface="Arial"/>
              <a:sym typeface="Arial"/>
            </a:endParaRPr>
          </a:p>
        </p:txBody>
      </p:sp>
      <p:sp>
        <p:nvSpPr>
          <p:cNvPr id="475" name="Google Shape;475;p71"/>
          <p:cNvSpPr/>
          <p:nvPr/>
        </p:nvSpPr>
        <p:spPr>
          <a:xfrm>
            <a:off x="4572000" y="-25"/>
            <a:ext cx="4572000" cy="51435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Override with image 2</a:t>
            </a:r>
            <a:endParaRPr b="0" i="0" sz="1400" u="none" cap="none" strike="noStrike">
              <a:solidFill>
                <a:srgbClr val="FFFFFF"/>
              </a:solidFill>
              <a:latin typeface="Arial"/>
              <a:ea typeface="Arial"/>
              <a:cs typeface="Arial"/>
              <a:sym typeface="Arial"/>
            </a:endParaRPr>
          </a:p>
        </p:txBody>
      </p:sp>
      <p:sp>
        <p:nvSpPr>
          <p:cNvPr id="476" name="Google Shape;476;p71"/>
          <p:cNvSpPr txBox="1"/>
          <p:nvPr/>
        </p:nvSpPr>
        <p:spPr>
          <a:xfrm>
            <a:off x="332185" y="4869180"/>
            <a:ext cx="41055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PwC CM(O) Advisory</a:t>
            </a:r>
            <a:endParaRPr b="0" i="0" sz="1100" u="none" cap="none" strike="noStrike">
              <a:solidFill>
                <a:srgbClr val="000000"/>
              </a:solidFill>
              <a:latin typeface="Arial"/>
              <a:ea typeface="Arial"/>
              <a:cs typeface="Arial"/>
              <a:sym typeface="Arial"/>
            </a:endParaRPr>
          </a:p>
        </p:txBody>
      </p:sp>
      <p:sp>
        <p:nvSpPr>
          <p:cNvPr id="477" name="Google Shape;477;p71"/>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
        <p:nvSpPr>
          <p:cNvPr id="478" name="Google Shape;478;p71"/>
          <p:cNvSpPr txBox="1"/>
          <p:nvPr>
            <p:ph idx="1" type="subTitle"/>
          </p:nvPr>
        </p:nvSpPr>
        <p:spPr>
          <a:xfrm>
            <a:off x="0" y="321475"/>
            <a:ext cx="3245700" cy="384300"/>
          </a:xfrm>
          <a:prstGeom prst="rect">
            <a:avLst/>
          </a:prstGeom>
          <a:solidFill>
            <a:schemeClr val="accent4"/>
          </a:solidFill>
          <a:ln>
            <a:noFill/>
          </a:ln>
        </p:spPr>
        <p:txBody>
          <a:bodyPr anchorCtr="0" anchor="ctr" bIns="91425" lIns="182875" spcFirstLastPara="1" rIns="91425" wrap="square" tIns="91425">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b="1" sz="24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b="1" sz="24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b="1" sz="24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b="1" sz="24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b="1" sz="24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b="1" sz="24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b="1" sz="24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b="1" sz="2400">
                <a:solidFill>
                  <a:srgbClr val="FFFFFF"/>
                </a:solidFill>
                <a:latin typeface="Georgia"/>
                <a:ea typeface="Georgia"/>
                <a:cs typeface="Georgia"/>
                <a:sym typeface="Georgia"/>
              </a:defRPr>
            </a:lvl9pPr>
          </a:lstStyle>
          <a:p/>
        </p:txBody>
      </p:sp>
      <p:sp>
        <p:nvSpPr>
          <p:cNvPr id="479" name="Google Shape;479;p71"/>
          <p:cNvSpPr txBox="1"/>
          <p:nvPr>
            <p:ph idx="2" type="subTitle"/>
          </p:nvPr>
        </p:nvSpPr>
        <p:spPr>
          <a:xfrm>
            <a:off x="332200" y="672075"/>
            <a:ext cx="3854100" cy="384300"/>
          </a:xfrm>
          <a:prstGeom prst="rect">
            <a:avLst/>
          </a:prstGeom>
          <a:solidFill>
            <a:schemeClr val="accent4"/>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b="1" sz="2400">
                <a:solidFill>
                  <a:srgbClr val="FFFFFF"/>
                </a:solidFill>
                <a:latin typeface="Georgia"/>
                <a:ea typeface="Georgia"/>
                <a:cs typeface="Georgia"/>
                <a:sym typeface="Georgia"/>
              </a:defRPr>
            </a:lvl2pPr>
            <a:lvl3pPr lvl="2" algn="l">
              <a:lnSpc>
                <a:spcPct val="100000"/>
              </a:lnSpc>
              <a:spcBef>
                <a:spcPts val="0"/>
              </a:spcBef>
              <a:spcAft>
                <a:spcPts val="0"/>
              </a:spcAft>
              <a:buSzPts val="1200"/>
              <a:buNone/>
              <a:defRPr b="1" sz="2400">
                <a:solidFill>
                  <a:srgbClr val="FFFFFF"/>
                </a:solidFill>
                <a:latin typeface="Georgia"/>
                <a:ea typeface="Georgia"/>
                <a:cs typeface="Georgia"/>
                <a:sym typeface="Georgia"/>
              </a:defRPr>
            </a:lvl3pPr>
            <a:lvl4pPr lvl="3" algn="l">
              <a:lnSpc>
                <a:spcPct val="100000"/>
              </a:lnSpc>
              <a:spcBef>
                <a:spcPts val="0"/>
              </a:spcBef>
              <a:spcAft>
                <a:spcPts val="0"/>
              </a:spcAft>
              <a:buSzPts val="1200"/>
              <a:buNone/>
              <a:defRPr b="1" sz="2400">
                <a:solidFill>
                  <a:srgbClr val="FFFFFF"/>
                </a:solidFill>
                <a:latin typeface="Georgia"/>
                <a:ea typeface="Georgia"/>
                <a:cs typeface="Georgia"/>
                <a:sym typeface="Georgia"/>
              </a:defRPr>
            </a:lvl4pPr>
            <a:lvl5pPr lvl="4" algn="l">
              <a:lnSpc>
                <a:spcPct val="100000"/>
              </a:lnSpc>
              <a:spcBef>
                <a:spcPts val="0"/>
              </a:spcBef>
              <a:spcAft>
                <a:spcPts val="0"/>
              </a:spcAft>
              <a:buSzPts val="1200"/>
              <a:buNone/>
              <a:defRPr b="1" sz="2400">
                <a:solidFill>
                  <a:srgbClr val="FFFFFF"/>
                </a:solidFill>
                <a:latin typeface="Georgia"/>
                <a:ea typeface="Georgia"/>
                <a:cs typeface="Georgia"/>
                <a:sym typeface="Georgia"/>
              </a:defRPr>
            </a:lvl5pPr>
            <a:lvl6pPr lvl="5" algn="l">
              <a:lnSpc>
                <a:spcPct val="100000"/>
              </a:lnSpc>
              <a:spcBef>
                <a:spcPts val="0"/>
              </a:spcBef>
              <a:spcAft>
                <a:spcPts val="0"/>
              </a:spcAft>
              <a:buSzPts val="1200"/>
              <a:buNone/>
              <a:defRPr b="1" sz="2400">
                <a:solidFill>
                  <a:srgbClr val="FFFFFF"/>
                </a:solidFill>
                <a:latin typeface="Georgia"/>
                <a:ea typeface="Georgia"/>
                <a:cs typeface="Georgia"/>
                <a:sym typeface="Georgia"/>
              </a:defRPr>
            </a:lvl6pPr>
            <a:lvl7pPr lvl="6" algn="l">
              <a:lnSpc>
                <a:spcPct val="100000"/>
              </a:lnSpc>
              <a:spcBef>
                <a:spcPts val="0"/>
              </a:spcBef>
              <a:spcAft>
                <a:spcPts val="0"/>
              </a:spcAft>
              <a:buSzPts val="1200"/>
              <a:buNone/>
              <a:defRPr b="1" sz="2400">
                <a:solidFill>
                  <a:srgbClr val="FFFFFF"/>
                </a:solidFill>
                <a:latin typeface="Georgia"/>
                <a:ea typeface="Georgia"/>
                <a:cs typeface="Georgia"/>
                <a:sym typeface="Georgia"/>
              </a:defRPr>
            </a:lvl7pPr>
            <a:lvl8pPr lvl="7" algn="l">
              <a:lnSpc>
                <a:spcPct val="100000"/>
              </a:lnSpc>
              <a:spcBef>
                <a:spcPts val="0"/>
              </a:spcBef>
              <a:spcAft>
                <a:spcPts val="0"/>
              </a:spcAft>
              <a:buSzPts val="1200"/>
              <a:buNone/>
              <a:defRPr b="1" sz="2400">
                <a:solidFill>
                  <a:srgbClr val="FFFFFF"/>
                </a:solidFill>
                <a:latin typeface="Georgia"/>
                <a:ea typeface="Georgia"/>
                <a:cs typeface="Georgia"/>
                <a:sym typeface="Georgia"/>
              </a:defRPr>
            </a:lvl8pPr>
            <a:lvl9pPr lvl="8" algn="l">
              <a:lnSpc>
                <a:spcPct val="100000"/>
              </a:lnSpc>
              <a:spcBef>
                <a:spcPts val="0"/>
              </a:spcBef>
              <a:spcAft>
                <a:spcPts val="0"/>
              </a:spcAft>
              <a:buSzPts val="1200"/>
              <a:buNone/>
              <a:defRPr b="1" sz="2400">
                <a:solidFill>
                  <a:srgbClr val="FFFFFF"/>
                </a:solidFill>
                <a:latin typeface="Georgia"/>
                <a:ea typeface="Georgia"/>
                <a:cs typeface="Georgia"/>
                <a:sym typeface="Georgia"/>
              </a:defRPr>
            </a:lvl9pPr>
          </a:lstStyle>
          <a:p/>
        </p:txBody>
      </p:sp>
      <p:sp>
        <p:nvSpPr>
          <p:cNvPr id="480" name="Google Shape;480;p71"/>
          <p:cNvSpPr txBox="1"/>
          <p:nvPr>
            <p:ph idx="3" type="body"/>
          </p:nvPr>
        </p:nvSpPr>
        <p:spPr>
          <a:xfrm>
            <a:off x="734775" y="1587975"/>
            <a:ext cx="3702900" cy="1793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Clr>
                <a:srgbClr val="FFFFFF"/>
              </a:buClr>
              <a:buSzPts val="2400"/>
              <a:buChar char="•"/>
              <a:defRPr sz="2400">
                <a:solidFill>
                  <a:srgbClr val="FFFFFF"/>
                </a:solidFill>
              </a:defRPr>
            </a:lvl1pPr>
            <a:lvl2pPr indent="-381000" lvl="1" marL="914400" algn="l">
              <a:lnSpc>
                <a:spcPct val="100000"/>
              </a:lnSpc>
              <a:spcBef>
                <a:spcPts val="500"/>
              </a:spcBef>
              <a:spcAft>
                <a:spcPts val="0"/>
              </a:spcAft>
              <a:buClr>
                <a:srgbClr val="FFFFFF"/>
              </a:buClr>
              <a:buSzPts val="2400"/>
              <a:buChar char="–"/>
              <a:defRPr sz="2400">
                <a:solidFill>
                  <a:srgbClr val="FFFFFF"/>
                </a:solidFill>
              </a:defRPr>
            </a:lvl2pPr>
            <a:lvl3pPr indent="-381000" lvl="2" marL="1371600" algn="l">
              <a:lnSpc>
                <a:spcPct val="100000"/>
              </a:lnSpc>
              <a:spcBef>
                <a:spcPts val="500"/>
              </a:spcBef>
              <a:spcAft>
                <a:spcPts val="0"/>
              </a:spcAft>
              <a:buClr>
                <a:srgbClr val="FFFFFF"/>
              </a:buClr>
              <a:buSzPts val="2400"/>
              <a:buChar char="•"/>
              <a:defRPr sz="2400">
                <a:solidFill>
                  <a:srgbClr val="FFFFFF"/>
                </a:solidFill>
              </a:defRPr>
            </a:lvl3pPr>
            <a:lvl4pPr indent="-381000" lvl="3" marL="1828800" algn="l">
              <a:lnSpc>
                <a:spcPct val="100000"/>
              </a:lnSpc>
              <a:spcBef>
                <a:spcPts val="500"/>
              </a:spcBef>
              <a:spcAft>
                <a:spcPts val="0"/>
              </a:spcAft>
              <a:buClr>
                <a:srgbClr val="FFFFFF"/>
              </a:buClr>
              <a:buSzPts val="2400"/>
              <a:buChar char="–"/>
              <a:defRPr sz="2400">
                <a:solidFill>
                  <a:srgbClr val="FFFFFF"/>
                </a:solidFill>
              </a:defRPr>
            </a:lvl4pPr>
            <a:lvl5pPr indent="-381000" lvl="4" marL="2286000" algn="l">
              <a:lnSpc>
                <a:spcPct val="100000"/>
              </a:lnSpc>
              <a:spcBef>
                <a:spcPts val="500"/>
              </a:spcBef>
              <a:spcAft>
                <a:spcPts val="0"/>
              </a:spcAft>
              <a:buClr>
                <a:srgbClr val="FFFFFF"/>
              </a:buClr>
              <a:buSzPts val="2400"/>
              <a:buChar char="•"/>
              <a:defRPr sz="2400">
                <a:solidFill>
                  <a:srgbClr val="FFFFFF"/>
                </a:solidFill>
              </a:defRPr>
            </a:lvl5pPr>
            <a:lvl6pPr indent="-381000" lvl="5" marL="2743200" algn="l">
              <a:lnSpc>
                <a:spcPct val="100000"/>
              </a:lnSpc>
              <a:spcBef>
                <a:spcPts val="500"/>
              </a:spcBef>
              <a:spcAft>
                <a:spcPts val="0"/>
              </a:spcAft>
              <a:buClr>
                <a:srgbClr val="FFFFFF"/>
              </a:buClr>
              <a:buSzPts val="2400"/>
              <a:buChar char="–"/>
              <a:defRPr sz="2400">
                <a:solidFill>
                  <a:srgbClr val="FFFFFF"/>
                </a:solidFill>
              </a:defRPr>
            </a:lvl6pPr>
            <a:lvl7pPr indent="-381000" lvl="6" marL="3200400" algn="l">
              <a:lnSpc>
                <a:spcPct val="100000"/>
              </a:lnSpc>
              <a:spcBef>
                <a:spcPts val="500"/>
              </a:spcBef>
              <a:spcAft>
                <a:spcPts val="0"/>
              </a:spcAft>
              <a:buClr>
                <a:srgbClr val="FFFFFF"/>
              </a:buClr>
              <a:buSzPts val="2400"/>
              <a:buChar char="•"/>
              <a:defRPr sz="2400">
                <a:solidFill>
                  <a:srgbClr val="FFFFFF"/>
                </a:solidFill>
              </a:defRPr>
            </a:lvl7pPr>
            <a:lvl8pPr indent="-381000" lvl="7" marL="3657600" algn="l">
              <a:lnSpc>
                <a:spcPct val="100000"/>
              </a:lnSpc>
              <a:spcBef>
                <a:spcPts val="500"/>
              </a:spcBef>
              <a:spcAft>
                <a:spcPts val="0"/>
              </a:spcAft>
              <a:buClr>
                <a:srgbClr val="FFFFFF"/>
              </a:buClr>
              <a:buSzPts val="2400"/>
              <a:buChar char="–"/>
              <a:defRPr sz="2400">
                <a:solidFill>
                  <a:srgbClr val="FFFFFF"/>
                </a:solidFill>
              </a:defRPr>
            </a:lvl8pPr>
            <a:lvl9pPr indent="-381000" lvl="8" marL="4114800" algn="l">
              <a:lnSpc>
                <a:spcPct val="100000"/>
              </a:lnSpc>
              <a:spcBef>
                <a:spcPts val="500"/>
              </a:spcBef>
              <a:spcAft>
                <a:spcPts val="500"/>
              </a:spcAft>
              <a:buClr>
                <a:srgbClr val="FFFFFF"/>
              </a:buClr>
              <a:buSzPts val="2400"/>
              <a:buChar char="•"/>
              <a:defRPr sz="2400">
                <a:solidFill>
                  <a:srgbClr val="FFFFFF"/>
                </a:solidFill>
              </a:defRPr>
            </a:lvl9pPr>
          </a:lstStyle>
          <a:p/>
        </p:txBody>
      </p:sp>
      <p:sp>
        <p:nvSpPr>
          <p:cNvPr id="481" name="Google Shape;481;p71"/>
          <p:cNvSpPr txBox="1"/>
          <p:nvPr>
            <p:ph idx="4" type="body"/>
          </p:nvPr>
        </p:nvSpPr>
        <p:spPr>
          <a:xfrm>
            <a:off x="4706550" y="1587975"/>
            <a:ext cx="3702900" cy="1793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Clr>
                <a:srgbClr val="FFFFFF"/>
              </a:buClr>
              <a:buSzPts val="2400"/>
              <a:buChar char="•"/>
              <a:defRPr sz="2400">
                <a:solidFill>
                  <a:srgbClr val="FFFFFF"/>
                </a:solidFill>
              </a:defRPr>
            </a:lvl1pPr>
            <a:lvl2pPr indent="-381000" lvl="1" marL="914400" algn="l">
              <a:lnSpc>
                <a:spcPct val="100000"/>
              </a:lnSpc>
              <a:spcBef>
                <a:spcPts val="500"/>
              </a:spcBef>
              <a:spcAft>
                <a:spcPts val="0"/>
              </a:spcAft>
              <a:buClr>
                <a:srgbClr val="FFFFFF"/>
              </a:buClr>
              <a:buSzPts val="2400"/>
              <a:buChar char="–"/>
              <a:defRPr sz="2400">
                <a:solidFill>
                  <a:srgbClr val="FFFFFF"/>
                </a:solidFill>
              </a:defRPr>
            </a:lvl2pPr>
            <a:lvl3pPr indent="-381000" lvl="2" marL="1371600" algn="l">
              <a:lnSpc>
                <a:spcPct val="100000"/>
              </a:lnSpc>
              <a:spcBef>
                <a:spcPts val="500"/>
              </a:spcBef>
              <a:spcAft>
                <a:spcPts val="0"/>
              </a:spcAft>
              <a:buClr>
                <a:srgbClr val="FFFFFF"/>
              </a:buClr>
              <a:buSzPts val="2400"/>
              <a:buChar char="•"/>
              <a:defRPr sz="2400">
                <a:solidFill>
                  <a:srgbClr val="FFFFFF"/>
                </a:solidFill>
              </a:defRPr>
            </a:lvl3pPr>
            <a:lvl4pPr indent="-381000" lvl="3" marL="1828800" algn="l">
              <a:lnSpc>
                <a:spcPct val="100000"/>
              </a:lnSpc>
              <a:spcBef>
                <a:spcPts val="500"/>
              </a:spcBef>
              <a:spcAft>
                <a:spcPts val="0"/>
              </a:spcAft>
              <a:buClr>
                <a:srgbClr val="FFFFFF"/>
              </a:buClr>
              <a:buSzPts val="2400"/>
              <a:buChar char="–"/>
              <a:defRPr sz="2400">
                <a:solidFill>
                  <a:srgbClr val="FFFFFF"/>
                </a:solidFill>
              </a:defRPr>
            </a:lvl4pPr>
            <a:lvl5pPr indent="-381000" lvl="4" marL="2286000" algn="l">
              <a:lnSpc>
                <a:spcPct val="100000"/>
              </a:lnSpc>
              <a:spcBef>
                <a:spcPts val="500"/>
              </a:spcBef>
              <a:spcAft>
                <a:spcPts val="0"/>
              </a:spcAft>
              <a:buClr>
                <a:srgbClr val="FFFFFF"/>
              </a:buClr>
              <a:buSzPts val="2400"/>
              <a:buChar char="•"/>
              <a:defRPr sz="2400">
                <a:solidFill>
                  <a:srgbClr val="FFFFFF"/>
                </a:solidFill>
              </a:defRPr>
            </a:lvl5pPr>
            <a:lvl6pPr indent="-381000" lvl="5" marL="2743200" algn="l">
              <a:lnSpc>
                <a:spcPct val="100000"/>
              </a:lnSpc>
              <a:spcBef>
                <a:spcPts val="500"/>
              </a:spcBef>
              <a:spcAft>
                <a:spcPts val="0"/>
              </a:spcAft>
              <a:buClr>
                <a:srgbClr val="FFFFFF"/>
              </a:buClr>
              <a:buSzPts val="2400"/>
              <a:buChar char="–"/>
              <a:defRPr sz="2400">
                <a:solidFill>
                  <a:srgbClr val="FFFFFF"/>
                </a:solidFill>
              </a:defRPr>
            </a:lvl6pPr>
            <a:lvl7pPr indent="-381000" lvl="6" marL="3200400" algn="l">
              <a:lnSpc>
                <a:spcPct val="100000"/>
              </a:lnSpc>
              <a:spcBef>
                <a:spcPts val="500"/>
              </a:spcBef>
              <a:spcAft>
                <a:spcPts val="0"/>
              </a:spcAft>
              <a:buClr>
                <a:srgbClr val="FFFFFF"/>
              </a:buClr>
              <a:buSzPts val="2400"/>
              <a:buChar char="•"/>
              <a:defRPr sz="2400">
                <a:solidFill>
                  <a:srgbClr val="FFFFFF"/>
                </a:solidFill>
              </a:defRPr>
            </a:lvl7pPr>
            <a:lvl8pPr indent="-381000" lvl="7" marL="3657600" algn="l">
              <a:lnSpc>
                <a:spcPct val="100000"/>
              </a:lnSpc>
              <a:spcBef>
                <a:spcPts val="500"/>
              </a:spcBef>
              <a:spcAft>
                <a:spcPts val="0"/>
              </a:spcAft>
              <a:buClr>
                <a:srgbClr val="FFFFFF"/>
              </a:buClr>
              <a:buSzPts val="2400"/>
              <a:buChar char="–"/>
              <a:defRPr sz="2400">
                <a:solidFill>
                  <a:srgbClr val="FFFFFF"/>
                </a:solidFill>
              </a:defRPr>
            </a:lvl8pPr>
            <a:lvl9pPr indent="-381000" lvl="8" marL="4114800" algn="l">
              <a:lnSpc>
                <a:spcPct val="100000"/>
              </a:lnSpc>
              <a:spcBef>
                <a:spcPts val="500"/>
              </a:spcBef>
              <a:spcAft>
                <a:spcPts val="500"/>
              </a:spcAft>
              <a:buClr>
                <a:srgbClr val="FFFFFF"/>
              </a:buClr>
              <a:buSzPts val="2400"/>
              <a:buChar char="•"/>
              <a:defRPr sz="2400">
                <a:solidFill>
                  <a:srgbClr val="FFFFFF"/>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19">
    <p:spTree>
      <p:nvGrpSpPr>
        <p:cNvPr id="482" name="Shape 482"/>
        <p:cNvGrpSpPr/>
        <p:nvPr/>
      </p:nvGrpSpPr>
      <p:grpSpPr>
        <a:xfrm>
          <a:off x="0" y="0"/>
          <a:ext cx="0" cy="0"/>
          <a:chOff x="0" y="0"/>
          <a:chExt cx="0" cy="0"/>
        </a:xfrm>
      </p:grpSpPr>
      <p:sp>
        <p:nvSpPr>
          <p:cNvPr id="483" name="Google Shape;483;p72"/>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72"/>
          <p:cNvSpPr/>
          <p:nvPr/>
        </p:nvSpPr>
        <p:spPr>
          <a:xfrm>
            <a:off x="6096000" y="0"/>
            <a:ext cx="304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Case study images here</a:t>
            </a:r>
            <a:endParaRPr b="0" i="0" sz="1200" u="none" cap="none" strike="noStrike">
              <a:solidFill>
                <a:srgbClr val="000000"/>
              </a:solidFill>
              <a:latin typeface="Arial"/>
              <a:ea typeface="Arial"/>
              <a:cs typeface="Arial"/>
              <a:sym typeface="Arial"/>
            </a:endParaRPr>
          </a:p>
        </p:txBody>
      </p:sp>
      <p:sp>
        <p:nvSpPr>
          <p:cNvPr id="485" name="Google Shape;485;p72"/>
          <p:cNvSpPr txBox="1"/>
          <p:nvPr>
            <p:ph idx="1" type="subTitle"/>
          </p:nvPr>
        </p:nvSpPr>
        <p:spPr>
          <a:xfrm>
            <a:off x="161800" y="321475"/>
            <a:ext cx="1887000" cy="362400"/>
          </a:xfrm>
          <a:prstGeom prst="rect">
            <a:avLst/>
          </a:prstGeom>
          <a:solidFill>
            <a:srgbClr val="FFFFFF"/>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b="1" sz="1400">
                <a:latin typeface="Georgia"/>
                <a:ea typeface="Georgia"/>
                <a:cs typeface="Georgia"/>
                <a:sym typeface="Georgia"/>
              </a:defRPr>
            </a:lvl1pPr>
            <a:lvl2pPr lvl="1" algn="l">
              <a:lnSpc>
                <a:spcPct val="100000"/>
              </a:lnSpc>
              <a:spcBef>
                <a:spcPts val="0"/>
              </a:spcBef>
              <a:spcAft>
                <a:spcPts val="0"/>
              </a:spcAft>
              <a:buSzPts val="1200"/>
              <a:buNone/>
              <a:defRPr b="1" sz="1400">
                <a:latin typeface="Georgia"/>
                <a:ea typeface="Georgia"/>
                <a:cs typeface="Georgia"/>
                <a:sym typeface="Georgia"/>
              </a:defRPr>
            </a:lvl2pPr>
            <a:lvl3pPr lvl="2" algn="l">
              <a:lnSpc>
                <a:spcPct val="100000"/>
              </a:lnSpc>
              <a:spcBef>
                <a:spcPts val="0"/>
              </a:spcBef>
              <a:spcAft>
                <a:spcPts val="0"/>
              </a:spcAft>
              <a:buSzPts val="1200"/>
              <a:buNone/>
              <a:defRPr b="1" sz="1400">
                <a:latin typeface="Georgia"/>
                <a:ea typeface="Georgia"/>
                <a:cs typeface="Georgia"/>
                <a:sym typeface="Georgia"/>
              </a:defRPr>
            </a:lvl3pPr>
            <a:lvl4pPr lvl="3" algn="l">
              <a:lnSpc>
                <a:spcPct val="100000"/>
              </a:lnSpc>
              <a:spcBef>
                <a:spcPts val="0"/>
              </a:spcBef>
              <a:spcAft>
                <a:spcPts val="0"/>
              </a:spcAft>
              <a:buSzPts val="1200"/>
              <a:buNone/>
              <a:defRPr b="1" sz="1400">
                <a:latin typeface="Georgia"/>
                <a:ea typeface="Georgia"/>
                <a:cs typeface="Georgia"/>
                <a:sym typeface="Georgia"/>
              </a:defRPr>
            </a:lvl4pPr>
            <a:lvl5pPr lvl="4" algn="l">
              <a:lnSpc>
                <a:spcPct val="100000"/>
              </a:lnSpc>
              <a:spcBef>
                <a:spcPts val="0"/>
              </a:spcBef>
              <a:spcAft>
                <a:spcPts val="0"/>
              </a:spcAft>
              <a:buSzPts val="1200"/>
              <a:buNone/>
              <a:defRPr b="1" sz="1400">
                <a:latin typeface="Georgia"/>
                <a:ea typeface="Georgia"/>
                <a:cs typeface="Georgia"/>
                <a:sym typeface="Georgia"/>
              </a:defRPr>
            </a:lvl5pPr>
            <a:lvl6pPr lvl="5" algn="l">
              <a:lnSpc>
                <a:spcPct val="100000"/>
              </a:lnSpc>
              <a:spcBef>
                <a:spcPts val="0"/>
              </a:spcBef>
              <a:spcAft>
                <a:spcPts val="0"/>
              </a:spcAft>
              <a:buSzPts val="1200"/>
              <a:buNone/>
              <a:defRPr b="1" sz="1400">
                <a:latin typeface="Georgia"/>
                <a:ea typeface="Georgia"/>
                <a:cs typeface="Georgia"/>
                <a:sym typeface="Georgia"/>
              </a:defRPr>
            </a:lvl6pPr>
            <a:lvl7pPr lvl="6" algn="l">
              <a:lnSpc>
                <a:spcPct val="100000"/>
              </a:lnSpc>
              <a:spcBef>
                <a:spcPts val="0"/>
              </a:spcBef>
              <a:spcAft>
                <a:spcPts val="0"/>
              </a:spcAft>
              <a:buSzPts val="1200"/>
              <a:buNone/>
              <a:defRPr b="1" sz="1400">
                <a:latin typeface="Georgia"/>
                <a:ea typeface="Georgia"/>
                <a:cs typeface="Georgia"/>
                <a:sym typeface="Georgia"/>
              </a:defRPr>
            </a:lvl7pPr>
            <a:lvl8pPr lvl="7" algn="l">
              <a:lnSpc>
                <a:spcPct val="100000"/>
              </a:lnSpc>
              <a:spcBef>
                <a:spcPts val="0"/>
              </a:spcBef>
              <a:spcAft>
                <a:spcPts val="0"/>
              </a:spcAft>
              <a:buSzPts val="1200"/>
              <a:buNone/>
              <a:defRPr b="1" sz="1400">
                <a:latin typeface="Georgia"/>
                <a:ea typeface="Georgia"/>
                <a:cs typeface="Georgia"/>
                <a:sym typeface="Georgia"/>
              </a:defRPr>
            </a:lvl8pPr>
            <a:lvl9pPr lvl="8" algn="l">
              <a:lnSpc>
                <a:spcPct val="100000"/>
              </a:lnSpc>
              <a:spcBef>
                <a:spcPts val="0"/>
              </a:spcBef>
              <a:spcAft>
                <a:spcPts val="0"/>
              </a:spcAft>
              <a:buSzPts val="1200"/>
              <a:buNone/>
              <a:defRPr b="1" sz="1400">
                <a:latin typeface="Georgia"/>
                <a:ea typeface="Georgia"/>
                <a:cs typeface="Georgia"/>
                <a:sym typeface="Georgia"/>
              </a:defRPr>
            </a:lvl9pPr>
          </a:lstStyle>
          <a:p/>
        </p:txBody>
      </p:sp>
      <p:sp>
        <p:nvSpPr>
          <p:cNvPr id="486" name="Google Shape;486;p72"/>
          <p:cNvSpPr txBox="1"/>
          <p:nvPr>
            <p:ph idx="2" type="subTitle"/>
          </p:nvPr>
        </p:nvSpPr>
        <p:spPr>
          <a:xfrm>
            <a:off x="584925" y="594750"/>
            <a:ext cx="1990200" cy="362400"/>
          </a:xfrm>
          <a:prstGeom prst="rect">
            <a:avLst/>
          </a:prstGeom>
          <a:solidFill>
            <a:srgbClr val="FFFFFF"/>
          </a:solidFill>
          <a:ln>
            <a:noFill/>
          </a:ln>
        </p:spPr>
        <p:txBody>
          <a:bodyPr anchorCtr="0" anchor="ctr" bIns="91425" lIns="182875" spcFirstLastPara="1" rIns="182875" wrap="square" tIns="91425">
            <a:noAutofit/>
          </a:bodyPr>
          <a:lstStyle>
            <a:lvl1pPr lvl="0" algn="l">
              <a:lnSpc>
                <a:spcPct val="100000"/>
              </a:lnSpc>
              <a:spcBef>
                <a:spcPts val="0"/>
              </a:spcBef>
              <a:spcAft>
                <a:spcPts val="0"/>
              </a:spcAft>
              <a:buSzPts val="1200"/>
              <a:buNone/>
              <a:defRPr b="1" sz="1400">
                <a:latin typeface="Georgia"/>
                <a:ea typeface="Georgia"/>
                <a:cs typeface="Georgia"/>
                <a:sym typeface="Georgia"/>
              </a:defRPr>
            </a:lvl1pPr>
            <a:lvl2pPr lvl="1" algn="l">
              <a:lnSpc>
                <a:spcPct val="100000"/>
              </a:lnSpc>
              <a:spcBef>
                <a:spcPts val="0"/>
              </a:spcBef>
              <a:spcAft>
                <a:spcPts val="0"/>
              </a:spcAft>
              <a:buSzPts val="1200"/>
              <a:buNone/>
              <a:defRPr b="1" sz="1400">
                <a:latin typeface="Georgia"/>
                <a:ea typeface="Georgia"/>
                <a:cs typeface="Georgia"/>
                <a:sym typeface="Georgia"/>
              </a:defRPr>
            </a:lvl2pPr>
            <a:lvl3pPr lvl="2" algn="l">
              <a:lnSpc>
                <a:spcPct val="100000"/>
              </a:lnSpc>
              <a:spcBef>
                <a:spcPts val="0"/>
              </a:spcBef>
              <a:spcAft>
                <a:spcPts val="0"/>
              </a:spcAft>
              <a:buSzPts val="1200"/>
              <a:buNone/>
              <a:defRPr b="1" sz="1400">
                <a:latin typeface="Georgia"/>
                <a:ea typeface="Georgia"/>
                <a:cs typeface="Georgia"/>
                <a:sym typeface="Georgia"/>
              </a:defRPr>
            </a:lvl3pPr>
            <a:lvl4pPr lvl="3" algn="l">
              <a:lnSpc>
                <a:spcPct val="100000"/>
              </a:lnSpc>
              <a:spcBef>
                <a:spcPts val="0"/>
              </a:spcBef>
              <a:spcAft>
                <a:spcPts val="0"/>
              </a:spcAft>
              <a:buSzPts val="1200"/>
              <a:buNone/>
              <a:defRPr b="1" sz="1400">
                <a:latin typeface="Georgia"/>
                <a:ea typeface="Georgia"/>
                <a:cs typeface="Georgia"/>
                <a:sym typeface="Georgia"/>
              </a:defRPr>
            </a:lvl4pPr>
            <a:lvl5pPr lvl="4" algn="l">
              <a:lnSpc>
                <a:spcPct val="100000"/>
              </a:lnSpc>
              <a:spcBef>
                <a:spcPts val="0"/>
              </a:spcBef>
              <a:spcAft>
                <a:spcPts val="0"/>
              </a:spcAft>
              <a:buSzPts val="1200"/>
              <a:buNone/>
              <a:defRPr b="1" sz="1400">
                <a:latin typeface="Georgia"/>
                <a:ea typeface="Georgia"/>
                <a:cs typeface="Georgia"/>
                <a:sym typeface="Georgia"/>
              </a:defRPr>
            </a:lvl5pPr>
            <a:lvl6pPr lvl="5" algn="l">
              <a:lnSpc>
                <a:spcPct val="100000"/>
              </a:lnSpc>
              <a:spcBef>
                <a:spcPts val="0"/>
              </a:spcBef>
              <a:spcAft>
                <a:spcPts val="0"/>
              </a:spcAft>
              <a:buSzPts val="1200"/>
              <a:buNone/>
              <a:defRPr b="1" sz="1400">
                <a:latin typeface="Georgia"/>
                <a:ea typeface="Georgia"/>
                <a:cs typeface="Georgia"/>
                <a:sym typeface="Georgia"/>
              </a:defRPr>
            </a:lvl6pPr>
            <a:lvl7pPr lvl="6" algn="l">
              <a:lnSpc>
                <a:spcPct val="100000"/>
              </a:lnSpc>
              <a:spcBef>
                <a:spcPts val="0"/>
              </a:spcBef>
              <a:spcAft>
                <a:spcPts val="0"/>
              </a:spcAft>
              <a:buSzPts val="1200"/>
              <a:buNone/>
              <a:defRPr b="1" sz="1400">
                <a:latin typeface="Georgia"/>
                <a:ea typeface="Georgia"/>
                <a:cs typeface="Georgia"/>
                <a:sym typeface="Georgia"/>
              </a:defRPr>
            </a:lvl7pPr>
            <a:lvl8pPr lvl="7" algn="l">
              <a:lnSpc>
                <a:spcPct val="100000"/>
              </a:lnSpc>
              <a:spcBef>
                <a:spcPts val="0"/>
              </a:spcBef>
              <a:spcAft>
                <a:spcPts val="0"/>
              </a:spcAft>
              <a:buSzPts val="1200"/>
              <a:buNone/>
              <a:defRPr b="1" sz="1400">
                <a:latin typeface="Georgia"/>
                <a:ea typeface="Georgia"/>
                <a:cs typeface="Georgia"/>
                <a:sym typeface="Georgia"/>
              </a:defRPr>
            </a:lvl8pPr>
            <a:lvl9pPr lvl="8" algn="l">
              <a:lnSpc>
                <a:spcPct val="100000"/>
              </a:lnSpc>
              <a:spcBef>
                <a:spcPts val="0"/>
              </a:spcBef>
              <a:spcAft>
                <a:spcPts val="0"/>
              </a:spcAft>
              <a:buSzPts val="1200"/>
              <a:buNone/>
              <a:defRPr b="1" sz="1400">
                <a:latin typeface="Georgia"/>
                <a:ea typeface="Georgia"/>
                <a:cs typeface="Georgia"/>
                <a:sym typeface="Georgia"/>
              </a:defRPr>
            </a:lvl9pPr>
          </a:lstStyle>
          <a:p/>
        </p:txBody>
      </p:sp>
      <p:sp>
        <p:nvSpPr>
          <p:cNvPr id="487" name="Google Shape;487;p72"/>
          <p:cNvSpPr txBox="1"/>
          <p:nvPr>
            <p:ph idx="3" type="subTitle"/>
          </p:nvPr>
        </p:nvSpPr>
        <p:spPr>
          <a:xfrm>
            <a:off x="3245650" y="321475"/>
            <a:ext cx="2650200" cy="2733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488" name="Google Shape;488;p72"/>
          <p:cNvSpPr txBox="1"/>
          <p:nvPr>
            <p:ph idx="4" type="subTitle"/>
          </p:nvPr>
        </p:nvSpPr>
        <p:spPr>
          <a:xfrm>
            <a:off x="3246900" y="3333500"/>
            <a:ext cx="2650200" cy="2733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b="1">
                <a:solidFill>
                  <a:srgbClr val="FFFFFF"/>
                </a:solidFill>
              </a:defRPr>
            </a:lvl1pPr>
            <a:lvl2pPr lvl="1" algn="l">
              <a:lnSpc>
                <a:spcPct val="100000"/>
              </a:lnSpc>
              <a:spcBef>
                <a:spcPts val="0"/>
              </a:spcBef>
              <a:spcAft>
                <a:spcPts val="0"/>
              </a:spcAft>
              <a:buSzPts val="1200"/>
              <a:buNone/>
              <a:defRPr b="1">
                <a:solidFill>
                  <a:srgbClr val="FFFFFF"/>
                </a:solidFill>
              </a:defRPr>
            </a:lvl2pPr>
            <a:lvl3pPr lvl="2" algn="l">
              <a:lnSpc>
                <a:spcPct val="100000"/>
              </a:lnSpc>
              <a:spcBef>
                <a:spcPts val="0"/>
              </a:spcBef>
              <a:spcAft>
                <a:spcPts val="0"/>
              </a:spcAft>
              <a:buSzPts val="1200"/>
              <a:buNone/>
              <a:defRPr b="1">
                <a:solidFill>
                  <a:srgbClr val="FFFFFF"/>
                </a:solidFill>
              </a:defRPr>
            </a:lvl3pPr>
            <a:lvl4pPr lvl="3" algn="l">
              <a:lnSpc>
                <a:spcPct val="100000"/>
              </a:lnSpc>
              <a:spcBef>
                <a:spcPts val="0"/>
              </a:spcBef>
              <a:spcAft>
                <a:spcPts val="0"/>
              </a:spcAft>
              <a:buSzPts val="1200"/>
              <a:buNone/>
              <a:defRPr b="1">
                <a:solidFill>
                  <a:srgbClr val="FFFFFF"/>
                </a:solidFill>
              </a:defRPr>
            </a:lvl4pPr>
            <a:lvl5pPr lvl="4" algn="l">
              <a:lnSpc>
                <a:spcPct val="100000"/>
              </a:lnSpc>
              <a:spcBef>
                <a:spcPts val="0"/>
              </a:spcBef>
              <a:spcAft>
                <a:spcPts val="0"/>
              </a:spcAft>
              <a:buSzPts val="1200"/>
              <a:buNone/>
              <a:defRPr b="1">
                <a:solidFill>
                  <a:srgbClr val="FFFFFF"/>
                </a:solidFill>
              </a:defRPr>
            </a:lvl5pPr>
            <a:lvl6pPr lvl="5" algn="l">
              <a:lnSpc>
                <a:spcPct val="100000"/>
              </a:lnSpc>
              <a:spcBef>
                <a:spcPts val="0"/>
              </a:spcBef>
              <a:spcAft>
                <a:spcPts val="0"/>
              </a:spcAft>
              <a:buSzPts val="1200"/>
              <a:buNone/>
              <a:defRPr b="1">
                <a:solidFill>
                  <a:srgbClr val="FFFFFF"/>
                </a:solidFill>
              </a:defRPr>
            </a:lvl6pPr>
            <a:lvl7pPr lvl="6" algn="l">
              <a:lnSpc>
                <a:spcPct val="100000"/>
              </a:lnSpc>
              <a:spcBef>
                <a:spcPts val="0"/>
              </a:spcBef>
              <a:spcAft>
                <a:spcPts val="0"/>
              </a:spcAft>
              <a:buSzPts val="1200"/>
              <a:buNone/>
              <a:defRPr b="1">
                <a:solidFill>
                  <a:srgbClr val="FFFFFF"/>
                </a:solidFill>
              </a:defRPr>
            </a:lvl7pPr>
            <a:lvl8pPr lvl="7" algn="l">
              <a:lnSpc>
                <a:spcPct val="100000"/>
              </a:lnSpc>
              <a:spcBef>
                <a:spcPts val="0"/>
              </a:spcBef>
              <a:spcAft>
                <a:spcPts val="0"/>
              </a:spcAft>
              <a:buSzPts val="1200"/>
              <a:buNone/>
              <a:defRPr b="1">
                <a:solidFill>
                  <a:srgbClr val="FFFFFF"/>
                </a:solidFill>
              </a:defRPr>
            </a:lvl8pPr>
            <a:lvl9pPr lvl="8" algn="l">
              <a:lnSpc>
                <a:spcPct val="100000"/>
              </a:lnSpc>
              <a:spcBef>
                <a:spcPts val="0"/>
              </a:spcBef>
              <a:spcAft>
                <a:spcPts val="0"/>
              </a:spcAft>
              <a:buSzPts val="1200"/>
              <a:buNone/>
              <a:defRPr b="1">
                <a:solidFill>
                  <a:srgbClr val="FFFFFF"/>
                </a:solidFill>
              </a:defRPr>
            </a:lvl9pPr>
          </a:lstStyle>
          <a:p/>
        </p:txBody>
      </p:sp>
      <p:sp>
        <p:nvSpPr>
          <p:cNvPr id="489" name="Google Shape;489;p72"/>
          <p:cNvSpPr txBox="1"/>
          <p:nvPr>
            <p:ph idx="5" type="body"/>
          </p:nvPr>
        </p:nvSpPr>
        <p:spPr>
          <a:xfrm>
            <a:off x="3245750" y="594750"/>
            <a:ext cx="2650200" cy="25707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0"/>
              </a:spcBef>
              <a:spcAft>
                <a:spcPts val="0"/>
              </a:spcAft>
              <a:buSzPts val="800"/>
              <a:buChar char="•"/>
              <a:defRPr sz="800"/>
            </a:lvl1pPr>
            <a:lvl2pPr indent="-279400" lvl="1" marL="914400" algn="l">
              <a:lnSpc>
                <a:spcPct val="100000"/>
              </a:lnSpc>
              <a:spcBef>
                <a:spcPts val="500"/>
              </a:spcBef>
              <a:spcAft>
                <a:spcPts val="0"/>
              </a:spcAft>
              <a:buSzPts val="800"/>
              <a:buChar char="–"/>
              <a:defRPr sz="800"/>
            </a:lvl2pPr>
            <a:lvl3pPr indent="-279400" lvl="2" marL="1371600" algn="l">
              <a:lnSpc>
                <a:spcPct val="100000"/>
              </a:lnSpc>
              <a:spcBef>
                <a:spcPts val="500"/>
              </a:spcBef>
              <a:spcAft>
                <a:spcPts val="0"/>
              </a:spcAft>
              <a:buSzPts val="800"/>
              <a:buChar char="•"/>
              <a:defRPr sz="800"/>
            </a:lvl3pPr>
            <a:lvl4pPr indent="-279400" lvl="3" marL="1828800" algn="l">
              <a:lnSpc>
                <a:spcPct val="100000"/>
              </a:lnSpc>
              <a:spcBef>
                <a:spcPts val="500"/>
              </a:spcBef>
              <a:spcAft>
                <a:spcPts val="0"/>
              </a:spcAft>
              <a:buSzPts val="800"/>
              <a:buChar char="–"/>
              <a:defRPr sz="800"/>
            </a:lvl4pPr>
            <a:lvl5pPr indent="-279400" lvl="4" marL="2286000" algn="l">
              <a:lnSpc>
                <a:spcPct val="100000"/>
              </a:lnSpc>
              <a:spcBef>
                <a:spcPts val="500"/>
              </a:spcBef>
              <a:spcAft>
                <a:spcPts val="0"/>
              </a:spcAft>
              <a:buSzPts val="800"/>
              <a:buChar char="•"/>
              <a:defRPr sz="800"/>
            </a:lvl5pPr>
            <a:lvl6pPr indent="-279400" lvl="5" marL="2743200" algn="l">
              <a:lnSpc>
                <a:spcPct val="100000"/>
              </a:lnSpc>
              <a:spcBef>
                <a:spcPts val="500"/>
              </a:spcBef>
              <a:spcAft>
                <a:spcPts val="0"/>
              </a:spcAft>
              <a:buSzPts val="800"/>
              <a:buChar char="–"/>
              <a:defRPr sz="800"/>
            </a:lvl6pPr>
            <a:lvl7pPr indent="-279400" lvl="6" marL="3200400" algn="l">
              <a:lnSpc>
                <a:spcPct val="100000"/>
              </a:lnSpc>
              <a:spcBef>
                <a:spcPts val="500"/>
              </a:spcBef>
              <a:spcAft>
                <a:spcPts val="0"/>
              </a:spcAft>
              <a:buSzPts val="800"/>
              <a:buChar char="•"/>
              <a:defRPr sz="800"/>
            </a:lvl7pPr>
            <a:lvl8pPr indent="-279400" lvl="7" marL="3657600" algn="l">
              <a:lnSpc>
                <a:spcPct val="100000"/>
              </a:lnSpc>
              <a:spcBef>
                <a:spcPts val="500"/>
              </a:spcBef>
              <a:spcAft>
                <a:spcPts val="0"/>
              </a:spcAft>
              <a:buSzPts val="800"/>
              <a:buChar char="–"/>
              <a:defRPr sz="800"/>
            </a:lvl8pPr>
            <a:lvl9pPr indent="-279400" lvl="8" marL="4114800" algn="l">
              <a:lnSpc>
                <a:spcPct val="100000"/>
              </a:lnSpc>
              <a:spcBef>
                <a:spcPts val="500"/>
              </a:spcBef>
              <a:spcAft>
                <a:spcPts val="500"/>
              </a:spcAft>
              <a:buSzPts val="800"/>
              <a:buChar char="•"/>
              <a:defRPr sz="800"/>
            </a:lvl9pPr>
          </a:lstStyle>
          <a:p/>
        </p:txBody>
      </p:sp>
      <p:sp>
        <p:nvSpPr>
          <p:cNvPr id="490" name="Google Shape;490;p72"/>
          <p:cNvSpPr txBox="1"/>
          <p:nvPr>
            <p:ph idx="6" type="body"/>
          </p:nvPr>
        </p:nvSpPr>
        <p:spPr>
          <a:xfrm>
            <a:off x="3246950" y="3606800"/>
            <a:ext cx="2650200" cy="13653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b="1" sz="1000"/>
            </a:lvl1pPr>
            <a:lvl2pPr indent="-292100" lvl="1" marL="914400" algn="l">
              <a:lnSpc>
                <a:spcPct val="100000"/>
              </a:lnSpc>
              <a:spcBef>
                <a:spcPts val="500"/>
              </a:spcBef>
              <a:spcAft>
                <a:spcPts val="0"/>
              </a:spcAft>
              <a:buSzPts val="1000"/>
              <a:buChar char="–"/>
              <a:defRPr b="1" sz="1000"/>
            </a:lvl2pPr>
            <a:lvl3pPr indent="-292100" lvl="2" marL="1371600" algn="l">
              <a:lnSpc>
                <a:spcPct val="100000"/>
              </a:lnSpc>
              <a:spcBef>
                <a:spcPts val="500"/>
              </a:spcBef>
              <a:spcAft>
                <a:spcPts val="0"/>
              </a:spcAft>
              <a:buSzPts val="1000"/>
              <a:buChar char="•"/>
              <a:defRPr b="1" sz="1000"/>
            </a:lvl3pPr>
            <a:lvl4pPr indent="-292100" lvl="3" marL="1828800" algn="l">
              <a:lnSpc>
                <a:spcPct val="100000"/>
              </a:lnSpc>
              <a:spcBef>
                <a:spcPts val="500"/>
              </a:spcBef>
              <a:spcAft>
                <a:spcPts val="0"/>
              </a:spcAft>
              <a:buSzPts val="1000"/>
              <a:buChar char="–"/>
              <a:defRPr b="1" sz="1000"/>
            </a:lvl4pPr>
            <a:lvl5pPr indent="-292100" lvl="4" marL="2286000" algn="l">
              <a:lnSpc>
                <a:spcPct val="100000"/>
              </a:lnSpc>
              <a:spcBef>
                <a:spcPts val="500"/>
              </a:spcBef>
              <a:spcAft>
                <a:spcPts val="0"/>
              </a:spcAft>
              <a:buSzPts val="1000"/>
              <a:buChar char="•"/>
              <a:defRPr b="1" sz="1000"/>
            </a:lvl5pPr>
            <a:lvl6pPr indent="-292100" lvl="5" marL="2743200" algn="l">
              <a:lnSpc>
                <a:spcPct val="100000"/>
              </a:lnSpc>
              <a:spcBef>
                <a:spcPts val="500"/>
              </a:spcBef>
              <a:spcAft>
                <a:spcPts val="0"/>
              </a:spcAft>
              <a:buSzPts val="1000"/>
              <a:buChar char="–"/>
              <a:defRPr b="1" sz="1000"/>
            </a:lvl6pPr>
            <a:lvl7pPr indent="-292100" lvl="6" marL="3200400" algn="l">
              <a:lnSpc>
                <a:spcPct val="100000"/>
              </a:lnSpc>
              <a:spcBef>
                <a:spcPts val="500"/>
              </a:spcBef>
              <a:spcAft>
                <a:spcPts val="0"/>
              </a:spcAft>
              <a:buSzPts val="1000"/>
              <a:buChar char="•"/>
              <a:defRPr b="1" sz="1000"/>
            </a:lvl7pPr>
            <a:lvl8pPr indent="-292100" lvl="7" marL="3657600" algn="l">
              <a:lnSpc>
                <a:spcPct val="100000"/>
              </a:lnSpc>
              <a:spcBef>
                <a:spcPts val="500"/>
              </a:spcBef>
              <a:spcAft>
                <a:spcPts val="0"/>
              </a:spcAft>
              <a:buSzPts val="1000"/>
              <a:buChar char="–"/>
              <a:defRPr b="1" sz="1000"/>
            </a:lvl8pPr>
            <a:lvl9pPr indent="-292100" lvl="8" marL="4114800" algn="l">
              <a:lnSpc>
                <a:spcPct val="100000"/>
              </a:lnSpc>
              <a:spcBef>
                <a:spcPts val="500"/>
              </a:spcBef>
              <a:spcAft>
                <a:spcPts val="500"/>
              </a:spcAft>
              <a:buSzPts val="1000"/>
              <a:buChar char="•"/>
              <a:defRPr b="1" sz="1000"/>
            </a:lvl9pPr>
          </a:lstStyle>
          <a:p/>
        </p:txBody>
      </p:sp>
      <p:sp>
        <p:nvSpPr>
          <p:cNvPr id="491" name="Google Shape;491;p72"/>
          <p:cNvSpPr txBox="1"/>
          <p:nvPr>
            <p:ph type="title"/>
          </p:nvPr>
        </p:nvSpPr>
        <p:spPr>
          <a:xfrm>
            <a:off x="303350" y="1299600"/>
            <a:ext cx="2675700" cy="15990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sz="1600">
                <a:solidFill>
                  <a:srgbClr val="FFFFFF"/>
                </a:solidFill>
              </a:defRPr>
            </a:lvl1pPr>
            <a:lvl2pPr lvl="1" algn="l">
              <a:lnSpc>
                <a:spcPct val="100000"/>
              </a:lnSpc>
              <a:spcBef>
                <a:spcPts val="0"/>
              </a:spcBef>
              <a:spcAft>
                <a:spcPts val="0"/>
              </a:spcAft>
              <a:buSzPts val="1100"/>
              <a:buNone/>
              <a:defRPr sz="1600">
                <a:solidFill>
                  <a:srgbClr val="FFFFFF"/>
                </a:solidFill>
              </a:defRPr>
            </a:lvl2pPr>
            <a:lvl3pPr lvl="2" algn="l">
              <a:lnSpc>
                <a:spcPct val="100000"/>
              </a:lnSpc>
              <a:spcBef>
                <a:spcPts val="0"/>
              </a:spcBef>
              <a:spcAft>
                <a:spcPts val="0"/>
              </a:spcAft>
              <a:buSzPts val="1100"/>
              <a:buNone/>
              <a:defRPr sz="1600">
                <a:solidFill>
                  <a:srgbClr val="FFFFFF"/>
                </a:solidFill>
              </a:defRPr>
            </a:lvl3pPr>
            <a:lvl4pPr lvl="3" algn="l">
              <a:lnSpc>
                <a:spcPct val="100000"/>
              </a:lnSpc>
              <a:spcBef>
                <a:spcPts val="0"/>
              </a:spcBef>
              <a:spcAft>
                <a:spcPts val="0"/>
              </a:spcAft>
              <a:buSzPts val="1100"/>
              <a:buNone/>
              <a:defRPr sz="1600">
                <a:solidFill>
                  <a:srgbClr val="FFFFFF"/>
                </a:solidFill>
              </a:defRPr>
            </a:lvl4pPr>
            <a:lvl5pPr lvl="4" algn="l">
              <a:lnSpc>
                <a:spcPct val="100000"/>
              </a:lnSpc>
              <a:spcBef>
                <a:spcPts val="0"/>
              </a:spcBef>
              <a:spcAft>
                <a:spcPts val="0"/>
              </a:spcAft>
              <a:buSzPts val="1100"/>
              <a:buNone/>
              <a:defRPr sz="1600">
                <a:solidFill>
                  <a:srgbClr val="FFFFFF"/>
                </a:solidFill>
              </a:defRPr>
            </a:lvl5pPr>
            <a:lvl6pPr lvl="5" algn="l">
              <a:lnSpc>
                <a:spcPct val="100000"/>
              </a:lnSpc>
              <a:spcBef>
                <a:spcPts val="0"/>
              </a:spcBef>
              <a:spcAft>
                <a:spcPts val="0"/>
              </a:spcAft>
              <a:buSzPts val="1100"/>
              <a:buNone/>
              <a:defRPr sz="1600">
                <a:solidFill>
                  <a:srgbClr val="FFFFFF"/>
                </a:solidFill>
              </a:defRPr>
            </a:lvl6pPr>
            <a:lvl7pPr lvl="6" algn="l">
              <a:lnSpc>
                <a:spcPct val="100000"/>
              </a:lnSpc>
              <a:spcBef>
                <a:spcPts val="0"/>
              </a:spcBef>
              <a:spcAft>
                <a:spcPts val="0"/>
              </a:spcAft>
              <a:buSzPts val="1100"/>
              <a:buNone/>
              <a:defRPr sz="1600">
                <a:solidFill>
                  <a:srgbClr val="FFFFFF"/>
                </a:solidFill>
              </a:defRPr>
            </a:lvl7pPr>
            <a:lvl8pPr lvl="7" algn="l">
              <a:lnSpc>
                <a:spcPct val="100000"/>
              </a:lnSpc>
              <a:spcBef>
                <a:spcPts val="0"/>
              </a:spcBef>
              <a:spcAft>
                <a:spcPts val="0"/>
              </a:spcAft>
              <a:buSzPts val="1100"/>
              <a:buNone/>
              <a:defRPr sz="1600">
                <a:solidFill>
                  <a:srgbClr val="FFFFFF"/>
                </a:solidFill>
              </a:defRPr>
            </a:lvl8pPr>
            <a:lvl9pPr lvl="8" algn="l">
              <a:lnSpc>
                <a:spcPct val="100000"/>
              </a:lnSpc>
              <a:spcBef>
                <a:spcPts val="0"/>
              </a:spcBef>
              <a:spcAft>
                <a:spcPts val="0"/>
              </a:spcAft>
              <a:buSzPts val="1100"/>
              <a:buNone/>
              <a:defRPr sz="1600">
                <a:solidFill>
                  <a:srgbClr val="FFFFFF"/>
                </a:solidFill>
              </a:defRPr>
            </a:lvl9pPr>
          </a:lstStyle>
          <a:p/>
        </p:txBody>
      </p:sp>
      <p:sp>
        <p:nvSpPr>
          <p:cNvPr id="492" name="Google Shape;492;p72"/>
          <p:cNvSpPr txBox="1"/>
          <p:nvPr>
            <p:ph idx="7" type="title"/>
          </p:nvPr>
        </p:nvSpPr>
        <p:spPr>
          <a:xfrm>
            <a:off x="332200" y="3013300"/>
            <a:ext cx="2675700" cy="2733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400"/>
              <a:buNone/>
              <a:defRPr b="1" sz="1200">
                <a:solidFill>
                  <a:srgbClr val="FFFFFF"/>
                </a:solidFill>
                <a:latin typeface="Arial"/>
                <a:ea typeface="Arial"/>
                <a:cs typeface="Arial"/>
                <a:sym typeface="Arial"/>
              </a:defRPr>
            </a:lvl1pPr>
            <a:lvl2pPr lvl="1" algn="l">
              <a:lnSpc>
                <a:spcPct val="100000"/>
              </a:lnSpc>
              <a:spcBef>
                <a:spcPts val="0"/>
              </a:spcBef>
              <a:spcAft>
                <a:spcPts val="0"/>
              </a:spcAft>
              <a:buSzPts val="1100"/>
              <a:buNone/>
              <a:defRPr sz="1200">
                <a:solidFill>
                  <a:srgbClr val="FFFFFF"/>
                </a:solidFill>
              </a:defRPr>
            </a:lvl2pPr>
            <a:lvl3pPr lvl="2" algn="l">
              <a:lnSpc>
                <a:spcPct val="100000"/>
              </a:lnSpc>
              <a:spcBef>
                <a:spcPts val="0"/>
              </a:spcBef>
              <a:spcAft>
                <a:spcPts val="0"/>
              </a:spcAft>
              <a:buSzPts val="1100"/>
              <a:buNone/>
              <a:defRPr sz="1200">
                <a:solidFill>
                  <a:srgbClr val="FFFFFF"/>
                </a:solidFill>
              </a:defRPr>
            </a:lvl3pPr>
            <a:lvl4pPr lvl="3" algn="l">
              <a:lnSpc>
                <a:spcPct val="100000"/>
              </a:lnSpc>
              <a:spcBef>
                <a:spcPts val="0"/>
              </a:spcBef>
              <a:spcAft>
                <a:spcPts val="0"/>
              </a:spcAft>
              <a:buSzPts val="1100"/>
              <a:buNone/>
              <a:defRPr sz="1200">
                <a:solidFill>
                  <a:srgbClr val="FFFFFF"/>
                </a:solidFill>
              </a:defRPr>
            </a:lvl4pPr>
            <a:lvl5pPr lvl="4" algn="l">
              <a:lnSpc>
                <a:spcPct val="100000"/>
              </a:lnSpc>
              <a:spcBef>
                <a:spcPts val="0"/>
              </a:spcBef>
              <a:spcAft>
                <a:spcPts val="0"/>
              </a:spcAft>
              <a:buSzPts val="1100"/>
              <a:buNone/>
              <a:defRPr sz="1200">
                <a:solidFill>
                  <a:srgbClr val="FFFFFF"/>
                </a:solidFill>
              </a:defRPr>
            </a:lvl5pPr>
            <a:lvl6pPr lvl="5" algn="l">
              <a:lnSpc>
                <a:spcPct val="100000"/>
              </a:lnSpc>
              <a:spcBef>
                <a:spcPts val="0"/>
              </a:spcBef>
              <a:spcAft>
                <a:spcPts val="0"/>
              </a:spcAft>
              <a:buSzPts val="1100"/>
              <a:buNone/>
              <a:defRPr sz="1200">
                <a:solidFill>
                  <a:srgbClr val="FFFFFF"/>
                </a:solidFill>
              </a:defRPr>
            </a:lvl6pPr>
            <a:lvl7pPr lvl="6" algn="l">
              <a:lnSpc>
                <a:spcPct val="100000"/>
              </a:lnSpc>
              <a:spcBef>
                <a:spcPts val="0"/>
              </a:spcBef>
              <a:spcAft>
                <a:spcPts val="0"/>
              </a:spcAft>
              <a:buSzPts val="1100"/>
              <a:buNone/>
              <a:defRPr sz="1200">
                <a:solidFill>
                  <a:srgbClr val="FFFFFF"/>
                </a:solidFill>
              </a:defRPr>
            </a:lvl7pPr>
            <a:lvl8pPr lvl="7" algn="l">
              <a:lnSpc>
                <a:spcPct val="100000"/>
              </a:lnSpc>
              <a:spcBef>
                <a:spcPts val="0"/>
              </a:spcBef>
              <a:spcAft>
                <a:spcPts val="0"/>
              </a:spcAft>
              <a:buSzPts val="1100"/>
              <a:buNone/>
              <a:defRPr sz="1200">
                <a:solidFill>
                  <a:srgbClr val="FFFFFF"/>
                </a:solidFill>
              </a:defRPr>
            </a:lvl8pPr>
            <a:lvl9pPr lvl="8" algn="l">
              <a:lnSpc>
                <a:spcPct val="100000"/>
              </a:lnSpc>
              <a:spcBef>
                <a:spcPts val="0"/>
              </a:spcBef>
              <a:spcAft>
                <a:spcPts val="0"/>
              </a:spcAft>
              <a:buSzPts val="1100"/>
              <a:buNone/>
              <a:defRPr sz="1200">
                <a:solidFill>
                  <a:srgbClr val="FFFFFF"/>
                </a:solidFill>
              </a:defRPr>
            </a:lvl9pPr>
          </a:lstStyle>
          <a:p/>
        </p:txBody>
      </p:sp>
      <p:sp>
        <p:nvSpPr>
          <p:cNvPr id="493" name="Google Shape;493;p72"/>
          <p:cNvSpPr txBox="1"/>
          <p:nvPr>
            <p:ph idx="8" type="body"/>
          </p:nvPr>
        </p:nvSpPr>
        <p:spPr>
          <a:xfrm>
            <a:off x="748275" y="3286600"/>
            <a:ext cx="2197500" cy="14793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FFFFFF"/>
              </a:buClr>
              <a:buSzPts val="1000"/>
              <a:buChar char="•"/>
              <a:defRPr sz="1000">
                <a:solidFill>
                  <a:srgbClr val="FFFFFF"/>
                </a:solidFill>
              </a:defRPr>
            </a:lvl1pPr>
            <a:lvl2pPr indent="-292100" lvl="1" marL="914400" algn="l">
              <a:lnSpc>
                <a:spcPct val="100000"/>
              </a:lnSpc>
              <a:spcBef>
                <a:spcPts val="500"/>
              </a:spcBef>
              <a:spcAft>
                <a:spcPts val="0"/>
              </a:spcAft>
              <a:buClr>
                <a:srgbClr val="FFFFFF"/>
              </a:buClr>
              <a:buSzPts val="1000"/>
              <a:buChar char="–"/>
              <a:defRPr sz="1000">
                <a:solidFill>
                  <a:srgbClr val="FFFFFF"/>
                </a:solidFill>
              </a:defRPr>
            </a:lvl2pPr>
            <a:lvl3pPr indent="-292100" lvl="2" marL="1371600" algn="l">
              <a:lnSpc>
                <a:spcPct val="100000"/>
              </a:lnSpc>
              <a:spcBef>
                <a:spcPts val="500"/>
              </a:spcBef>
              <a:spcAft>
                <a:spcPts val="0"/>
              </a:spcAft>
              <a:buClr>
                <a:srgbClr val="FFFFFF"/>
              </a:buClr>
              <a:buSzPts val="1000"/>
              <a:buChar char="•"/>
              <a:defRPr sz="1000">
                <a:solidFill>
                  <a:srgbClr val="FFFFFF"/>
                </a:solidFill>
              </a:defRPr>
            </a:lvl3pPr>
            <a:lvl4pPr indent="-292100" lvl="3" marL="1828800" algn="l">
              <a:lnSpc>
                <a:spcPct val="100000"/>
              </a:lnSpc>
              <a:spcBef>
                <a:spcPts val="500"/>
              </a:spcBef>
              <a:spcAft>
                <a:spcPts val="0"/>
              </a:spcAft>
              <a:buClr>
                <a:srgbClr val="FFFFFF"/>
              </a:buClr>
              <a:buSzPts val="1000"/>
              <a:buChar char="–"/>
              <a:defRPr sz="1000">
                <a:solidFill>
                  <a:srgbClr val="FFFFFF"/>
                </a:solidFill>
              </a:defRPr>
            </a:lvl4pPr>
            <a:lvl5pPr indent="-292100" lvl="4" marL="2286000" algn="l">
              <a:lnSpc>
                <a:spcPct val="100000"/>
              </a:lnSpc>
              <a:spcBef>
                <a:spcPts val="500"/>
              </a:spcBef>
              <a:spcAft>
                <a:spcPts val="0"/>
              </a:spcAft>
              <a:buClr>
                <a:srgbClr val="FFFFFF"/>
              </a:buClr>
              <a:buSzPts val="1000"/>
              <a:buChar char="•"/>
              <a:defRPr sz="1000">
                <a:solidFill>
                  <a:srgbClr val="FFFFFF"/>
                </a:solidFill>
              </a:defRPr>
            </a:lvl5pPr>
            <a:lvl6pPr indent="-292100" lvl="5" marL="2743200" algn="l">
              <a:lnSpc>
                <a:spcPct val="100000"/>
              </a:lnSpc>
              <a:spcBef>
                <a:spcPts val="500"/>
              </a:spcBef>
              <a:spcAft>
                <a:spcPts val="0"/>
              </a:spcAft>
              <a:buClr>
                <a:srgbClr val="FFFFFF"/>
              </a:buClr>
              <a:buSzPts val="1000"/>
              <a:buChar char="–"/>
              <a:defRPr sz="1000">
                <a:solidFill>
                  <a:srgbClr val="FFFFFF"/>
                </a:solidFill>
              </a:defRPr>
            </a:lvl6pPr>
            <a:lvl7pPr indent="-292100" lvl="6" marL="3200400" algn="l">
              <a:lnSpc>
                <a:spcPct val="100000"/>
              </a:lnSpc>
              <a:spcBef>
                <a:spcPts val="500"/>
              </a:spcBef>
              <a:spcAft>
                <a:spcPts val="0"/>
              </a:spcAft>
              <a:buClr>
                <a:srgbClr val="FFFFFF"/>
              </a:buClr>
              <a:buSzPts val="1000"/>
              <a:buChar char="•"/>
              <a:defRPr sz="1000">
                <a:solidFill>
                  <a:srgbClr val="FFFFFF"/>
                </a:solidFill>
              </a:defRPr>
            </a:lvl7pPr>
            <a:lvl8pPr indent="-292100" lvl="7" marL="3657600" algn="l">
              <a:lnSpc>
                <a:spcPct val="100000"/>
              </a:lnSpc>
              <a:spcBef>
                <a:spcPts val="500"/>
              </a:spcBef>
              <a:spcAft>
                <a:spcPts val="0"/>
              </a:spcAft>
              <a:buClr>
                <a:srgbClr val="FFFFFF"/>
              </a:buClr>
              <a:buSzPts val="1000"/>
              <a:buChar char="–"/>
              <a:defRPr sz="1000">
                <a:solidFill>
                  <a:srgbClr val="FFFFFF"/>
                </a:solidFill>
              </a:defRPr>
            </a:lvl8pPr>
            <a:lvl9pPr indent="-292100" lvl="8" marL="4114800" algn="l">
              <a:lnSpc>
                <a:spcPct val="100000"/>
              </a:lnSpc>
              <a:spcBef>
                <a:spcPts val="500"/>
              </a:spcBef>
              <a:spcAft>
                <a:spcPts val="500"/>
              </a:spcAft>
              <a:buClr>
                <a:srgbClr val="FFFFFF"/>
              </a:buClr>
              <a:buSzPts val="1000"/>
              <a:buChar char="•"/>
              <a:defRPr sz="1000">
                <a:solidFill>
                  <a:srgbClr val="FFFFFF"/>
                </a:solidFill>
              </a:defRPr>
            </a:lvl9pPr>
          </a:lstStyle>
          <a:p/>
        </p:txBody>
      </p:sp>
      <p:sp>
        <p:nvSpPr>
          <p:cNvPr id="494" name="Google Shape;494;p72"/>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1">
  <p:cSld name="CUSTOM_14">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73"/>
          <p:cNvSpPr/>
          <p:nvPr/>
        </p:nvSpPr>
        <p:spPr>
          <a:xfrm>
            <a:off x="0" y="0"/>
            <a:ext cx="9144000" cy="5143500"/>
          </a:xfrm>
          <a:prstGeom prst="rect">
            <a:avLst/>
          </a:prstGeom>
          <a:solidFill>
            <a:srgbClr val="000000">
              <a:alpha val="5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97" name="Google Shape;497;p73"/>
          <p:cNvSpPr txBox="1"/>
          <p:nvPr/>
        </p:nvSpPr>
        <p:spPr>
          <a:xfrm>
            <a:off x="2909475" y="2693194"/>
            <a:ext cx="3594000" cy="341400"/>
          </a:xfrm>
          <a:prstGeom prst="rect">
            <a:avLst/>
          </a:prstGeom>
          <a:solidFill>
            <a:schemeClr val="accent4"/>
          </a:solidFill>
          <a:ln>
            <a:noFill/>
          </a:ln>
        </p:spPr>
        <p:txBody>
          <a:bodyPr anchorCtr="0" anchor="b" bIns="0" lIns="0" spcFirstLastPara="1" rIns="0" wrap="square" tIns="102875">
            <a:no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chemeClr val="lt1"/>
                </a:solidFill>
                <a:latin typeface="Georgia"/>
                <a:ea typeface="Georgia"/>
                <a:cs typeface="Georgia"/>
                <a:sym typeface="Georgia"/>
              </a:rPr>
              <a:t>Appendix</a:t>
            </a:r>
            <a:endParaRPr b="0" i="0" sz="5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0">
    <p:spTree>
      <p:nvGrpSpPr>
        <p:cNvPr id="498" name="Shape 498"/>
        <p:cNvGrpSpPr/>
        <p:nvPr/>
      </p:nvGrpSpPr>
      <p:grpSpPr>
        <a:xfrm>
          <a:off x="0" y="0"/>
          <a:ext cx="0" cy="0"/>
          <a:chOff x="0" y="0"/>
          <a:chExt cx="0" cy="0"/>
        </a:xfrm>
      </p:grpSpPr>
      <p:sp>
        <p:nvSpPr>
          <p:cNvPr id="499" name="Google Shape;499;p74"/>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atin typeface="Arial"/>
                <a:ea typeface="Arial"/>
                <a:cs typeface="Arial"/>
                <a:sym typeface="Aria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Slide">
  <p:cSld name="2_Content Slide">
    <p:spTree>
      <p:nvGrpSpPr>
        <p:cNvPr id="500" name="Shape 500"/>
        <p:cNvGrpSpPr/>
        <p:nvPr/>
      </p:nvGrpSpPr>
      <p:grpSpPr>
        <a:xfrm>
          <a:off x="0" y="0"/>
          <a:ext cx="0" cy="0"/>
          <a:chOff x="0" y="0"/>
          <a:chExt cx="0" cy="0"/>
        </a:xfrm>
      </p:grpSpPr>
      <p:sp>
        <p:nvSpPr>
          <p:cNvPr id="501" name="Google Shape;501;p75"/>
          <p:cNvSpPr/>
          <p:nvPr/>
        </p:nvSpPr>
        <p:spPr>
          <a:xfrm>
            <a:off x="0" y="2"/>
            <a:ext cx="158700" cy="11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5"/>
          <p:cNvSpPr txBox="1"/>
          <p:nvPr>
            <p:ph idx="1" type="body"/>
          </p:nvPr>
        </p:nvSpPr>
        <p:spPr>
          <a:xfrm>
            <a:off x="510363" y="895351"/>
            <a:ext cx="8123400" cy="3647400"/>
          </a:xfrm>
          <a:prstGeom prst="rect">
            <a:avLst/>
          </a:prstGeom>
          <a:noFill/>
          <a:ln>
            <a:noFill/>
          </a:ln>
        </p:spPr>
        <p:txBody>
          <a:bodyPr anchorCtr="0" anchor="t" bIns="0" lIns="0" spcFirstLastPara="1" rIns="0" wrap="square" tIns="0">
            <a:noAutofit/>
          </a:bodyPr>
          <a:lstStyle>
            <a:lvl1pPr indent="-330200" lvl="0" marL="457200" marR="0" algn="l">
              <a:lnSpc>
                <a:spcPct val="110000"/>
              </a:lnSpc>
              <a:spcBef>
                <a:spcPts val="200"/>
              </a:spcBef>
              <a:spcAft>
                <a:spcPts val="0"/>
              </a:spcAft>
              <a:buClr>
                <a:srgbClr val="000000"/>
              </a:buClr>
              <a:buSzPts val="1600"/>
              <a:buFont typeface="Arial"/>
              <a:buChar char="•"/>
              <a:defRPr b="0" i="1" sz="1600" u="none" cap="none" strike="noStrike">
                <a:solidFill>
                  <a:srgbClr val="000000"/>
                </a:solidFill>
                <a:latin typeface="Georgia"/>
                <a:ea typeface="Georgia"/>
                <a:cs typeface="Georgia"/>
                <a:sym typeface="Georgia"/>
              </a:defRPr>
            </a:lvl1pPr>
            <a:lvl2pPr indent="-330200" lvl="1" marL="914400" marR="0" algn="l">
              <a:lnSpc>
                <a:spcPct val="110000"/>
              </a:lnSpc>
              <a:spcBef>
                <a:spcPts val="200"/>
              </a:spcBef>
              <a:spcAft>
                <a:spcPts val="0"/>
              </a:spcAft>
              <a:buClr>
                <a:schemeClr val="dk1"/>
              </a:buClr>
              <a:buSzPts val="1600"/>
              <a:buFont typeface="Arial"/>
              <a:buChar char="–"/>
              <a:defRPr b="0" i="0" sz="1600" u="none" cap="none" strike="noStrike">
                <a:solidFill>
                  <a:schemeClr val="dk1"/>
                </a:solidFill>
                <a:latin typeface="Georgia"/>
                <a:ea typeface="Georgia"/>
                <a:cs typeface="Georgia"/>
                <a:sym typeface="Georgia"/>
              </a:defRPr>
            </a:lvl2pPr>
            <a:lvl3pPr indent="-317500" lvl="2" marL="1371600" marR="0" algn="l">
              <a:lnSpc>
                <a:spcPct val="110000"/>
              </a:lnSpc>
              <a:spcBef>
                <a:spcPts val="200"/>
              </a:spcBef>
              <a:spcAft>
                <a:spcPts val="0"/>
              </a:spcAft>
              <a:buClr>
                <a:schemeClr val="dk1"/>
              </a:buClr>
              <a:buSzPts val="1400"/>
              <a:buFont typeface="Verdana"/>
              <a:buChar char="–"/>
              <a:defRPr b="0" i="0" sz="1400" u="none" cap="none" strike="noStrike">
                <a:solidFill>
                  <a:schemeClr val="dk1"/>
                </a:solidFill>
                <a:latin typeface="Arial"/>
                <a:ea typeface="Arial"/>
                <a:cs typeface="Arial"/>
                <a:sym typeface="Arial"/>
              </a:defRPr>
            </a:lvl3pPr>
            <a:lvl4pPr indent="-304800" lvl="3" marL="1828800" marR="0" algn="l">
              <a:lnSpc>
                <a:spcPct val="11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10000"/>
              </a:lnSpc>
              <a:spcBef>
                <a:spcPts val="200"/>
              </a:spcBef>
              <a:spcAft>
                <a:spcPts val="0"/>
              </a:spcAft>
              <a:buClr>
                <a:srgbClr val="000000"/>
              </a:buClr>
              <a:buSzPts val="1200"/>
              <a:buFont typeface="Verdana"/>
              <a:buChar char="–"/>
              <a:defRPr b="0" i="0" sz="1200" u="none" cap="none" strike="noStrike">
                <a:solidFill>
                  <a:srgbClr val="000000"/>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eorgia"/>
                <a:ea typeface="Georgia"/>
                <a:cs typeface="Georgia"/>
                <a:sym typeface="Georgia"/>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eorgia"/>
                <a:ea typeface="Georgia"/>
                <a:cs typeface="Georgia"/>
                <a:sym typeface="Georgia"/>
              </a:defRPr>
            </a:lvl8pPr>
            <a:lvl9pPr indent="-355600" lvl="8" marL="4114800" marR="0" algn="l">
              <a:lnSpc>
                <a:spcPct val="100000"/>
              </a:lnSpc>
              <a:spcBef>
                <a:spcPts val="400"/>
              </a:spcBef>
              <a:spcAft>
                <a:spcPts val="500"/>
              </a:spcAft>
              <a:buClr>
                <a:schemeClr val="dk1"/>
              </a:buClr>
              <a:buSzPts val="2000"/>
              <a:buFont typeface="Arial"/>
              <a:buChar char="•"/>
              <a:defRPr b="0" i="0" sz="2000" u="none" cap="none" strike="noStrike">
                <a:solidFill>
                  <a:schemeClr val="dk1"/>
                </a:solidFill>
                <a:latin typeface="Georgia"/>
                <a:ea typeface="Georgia"/>
                <a:cs typeface="Georgia"/>
                <a:sym typeface="Georgia"/>
              </a:defRPr>
            </a:lvl9pPr>
          </a:lstStyle>
          <a:p/>
        </p:txBody>
      </p:sp>
      <p:sp>
        <p:nvSpPr>
          <p:cNvPr id="503" name="Google Shape;503;p75"/>
          <p:cNvSpPr txBox="1"/>
          <p:nvPr>
            <p:ph type="title"/>
          </p:nvPr>
        </p:nvSpPr>
        <p:spPr>
          <a:xfrm>
            <a:off x="381000" y="150284"/>
            <a:ext cx="8187000" cy="4380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2"/>
              </a:buClr>
              <a:buSzPts val="2400"/>
              <a:buFont typeface="Georgia"/>
              <a:buNone/>
              <a:defRPr b="0" i="0" sz="2000" u="none" cap="none" strike="noStrike">
                <a:solidFill>
                  <a:schemeClr val="dk2"/>
                </a:solidFill>
                <a:latin typeface="Georgia"/>
                <a:ea typeface="Georgia"/>
                <a:cs typeface="Georgia"/>
                <a:sym typeface="Georgia"/>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p:txBody>
      </p:sp>
      <p:sp>
        <p:nvSpPr>
          <p:cNvPr id="504" name="Google Shape;504;p75"/>
          <p:cNvSpPr/>
          <p:nvPr/>
        </p:nvSpPr>
        <p:spPr>
          <a:xfrm>
            <a:off x="0" y="1"/>
            <a:ext cx="9144000" cy="87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rgia"/>
              <a:ea typeface="Georgia"/>
              <a:cs typeface="Georgia"/>
              <a:sym typeface="Georgia"/>
            </a:endParaRPr>
          </a:p>
        </p:txBody>
      </p:sp>
      <p:cxnSp>
        <p:nvCxnSpPr>
          <p:cNvPr id="505" name="Google Shape;505;p75"/>
          <p:cNvCxnSpPr/>
          <p:nvPr/>
        </p:nvCxnSpPr>
        <p:spPr>
          <a:xfrm>
            <a:off x="457200" y="590550"/>
            <a:ext cx="1097400" cy="0"/>
          </a:xfrm>
          <a:prstGeom prst="straightConnector1">
            <a:avLst/>
          </a:prstGeom>
          <a:noFill/>
          <a:ln cap="flat" cmpd="sng" w="12700">
            <a:solidFill>
              <a:schemeClr val="dk2"/>
            </a:solidFill>
            <a:prstDash val="solid"/>
            <a:round/>
            <a:headEnd len="sm" w="sm" type="none"/>
            <a:tailEnd len="sm" w="sm"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_1">
    <p:spTree>
      <p:nvGrpSpPr>
        <p:cNvPr id="506" name="Shape 506"/>
        <p:cNvGrpSpPr/>
        <p:nvPr/>
      </p:nvGrpSpPr>
      <p:grpSpPr>
        <a:xfrm>
          <a:off x="0" y="0"/>
          <a:ext cx="0" cy="0"/>
          <a:chOff x="0" y="0"/>
          <a:chExt cx="0" cy="0"/>
        </a:xfrm>
      </p:grpSpPr>
      <p:sp>
        <p:nvSpPr>
          <p:cNvPr id="507" name="Google Shape;507;p7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08" name="Google Shape;508;p7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Image Full" showMasterSp="0">
  <p:cSld name="Quote 1 Image Full">
    <p:bg>
      <p:bgPr>
        <a:solidFill>
          <a:srgbClr val="DEDEDE"/>
        </a:solidFill>
      </p:bgPr>
    </p:bg>
    <p:spTree>
      <p:nvGrpSpPr>
        <p:cNvPr id="509" name="Shape 509"/>
        <p:cNvGrpSpPr/>
        <p:nvPr/>
      </p:nvGrpSpPr>
      <p:grpSpPr>
        <a:xfrm>
          <a:off x="0" y="0"/>
          <a:ext cx="0" cy="0"/>
          <a:chOff x="0" y="0"/>
          <a:chExt cx="0" cy="0"/>
        </a:xfrm>
      </p:grpSpPr>
      <p:sp>
        <p:nvSpPr>
          <p:cNvPr id="510" name="Google Shape;510;p77"/>
          <p:cNvSpPr txBox="1"/>
          <p:nvPr>
            <p:ph idx="1" type="body"/>
          </p:nvPr>
        </p:nvSpPr>
        <p:spPr>
          <a:xfrm>
            <a:off x="0" y="857250"/>
            <a:ext cx="3429000" cy="3429000"/>
          </a:xfrm>
          <a:prstGeom prst="rect">
            <a:avLst/>
          </a:prstGeom>
          <a:solidFill>
            <a:srgbClr val="E0301E"/>
          </a:solidFill>
          <a:ln>
            <a:noFill/>
          </a:ln>
        </p:spPr>
        <p:txBody>
          <a:bodyPr anchorCtr="0" anchor="t" bIns="135000" lIns="329175" spcFirstLastPara="1" rIns="189000" wrap="square" tIns="1080000">
            <a:noAutofit/>
          </a:bodyPr>
          <a:lstStyle>
            <a:lvl1pPr indent="-228600" lvl="0" marL="457200" marR="0" algn="l">
              <a:lnSpc>
                <a:spcPct val="90000"/>
              </a:lnSpc>
              <a:spcBef>
                <a:spcPts val="0"/>
              </a:spcBef>
              <a:spcAft>
                <a:spcPts val="0"/>
              </a:spcAft>
              <a:buClr>
                <a:schemeClr val="lt1"/>
              </a:buClr>
              <a:buSzPts val="2000"/>
              <a:buFont typeface="Arial"/>
              <a:buNone/>
              <a:defRPr b="0" i="0" sz="2000" u="none" cap="none" strike="noStrike">
                <a:solidFill>
                  <a:schemeClr val="lt1"/>
                </a:solidFill>
                <a:latin typeface="Georgia"/>
                <a:ea typeface="Georgia"/>
                <a:cs typeface="Georgia"/>
                <a:sym typeface="Georgia"/>
              </a:defRPr>
            </a:lvl1pPr>
            <a:lvl2pPr indent="-228600" lvl="1" marL="914400" marR="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11" name="Google Shape;511;p77"/>
          <p:cNvSpPr/>
          <p:nvPr/>
        </p:nvSpPr>
        <p:spPr>
          <a:xfrm>
            <a:off x="332185" y="1217777"/>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2" name="Google Shape;512;p7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513" name="Shape 513"/>
        <p:cNvGrpSpPr/>
        <p:nvPr/>
      </p:nvGrpSpPr>
      <p:grpSpPr>
        <a:xfrm>
          <a:off x="0" y="0"/>
          <a:ext cx="0" cy="0"/>
          <a:chOff x="0" y="0"/>
          <a:chExt cx="0" cy="0"/>
        </a:xfrm>
      </p:grpSpPr>
      <p:sp>
        <p:nvSpPr>
          <p:cNvPr id="514" name="Google Shape;514;p78"/>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15" name="Google Shape;515;p78"/>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6" name="Google Shape;516;p7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17" name="Google Shape;517;p78"/>
          <p:cNvSpPr txBox="1"/>
          <p:nvPr/>
        </p:nvSpPr>
        <p:spPr>
          <a:xfrm>
            <a:off x="332185" y="4869180"/>
            <a:ext cx="41052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518" name="Shape 518"/>
        <p:cNvGrpSpPr/>
        <p:nvPr/>
      </p:nvGrpSpPr>
      <p:grpSpPr>
        <a:xfrm>
          <a:off x="0" y="0"/>
          <a:ext cx="0" cy="0"/>
          <a:chOff x="0" y="0"/>
          <a:chExt cx="0" cy="0"/>
        </a:xfrm>
      </p:grpSpPr>
      <p:sp>
        <p:nvSpPr>
          <p:cNvPr id="519" name="Google Shape;519;p79"/>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20" name="Google Shape;520;p79"/>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21" name="Google Shape;521;p79"/>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22" name="Google Shape;522;p7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23" name="Google Shape;523;p79"/>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4" name="Shape 524"/>
        <p:cNvGrpSpPr/>
        <p:nvPr/>
      </p:nvGrpSpPr>
      <p:grpSpPr>
        <a:xfrm>
          <a:off x="0" y="0"/>
          <a:ext cx="0" cy="0"/>
          <a:chOff x="0" y="0"/>
          <a:chExt cx="0" cy="0"/>
        </a:xfrm>
      </p:grpSpPr>
      <p:sp>
        <p:nvSpPr>
          <p:cNvPr id="525" name="Google Shape;525;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ody with Divider">
  <p:cSld name="CUSTOM_1_1">
    <p:spTree>
      <p:nvGrpSpPr>
        <p:cNvPr id="56" name="Shape 56"/>
        <p:cNvGrpSpPr/>
        <p:nvPr/>
      </p:nvGrpSpPr>
      <p:grpSpPr>
        <a:xfrm>
          <a:off x="0" y="0"/>
          <a:ext cx="0" cy="0"/>
          <a:chOff x="0" y="0"/>
          <a:chExt cx="0" cy="0"/>
        </a:xfrm>
      </p:grpSpPr>
      <p:sp>
        <p:nvSpPr>
          <p:cNvPr id="57" name="Google Shape;57;p20"/>
          <p:cNvSpPr txBox="1"/>
          <p:nvPr>
            <p:ph idx="1" type="body"/>
          </p:nvPr>
        </p:nvSpPr>
        <p:spPr>
          <a:xfrm>
            <a:off x="332200" y="1577600"/>
            <a:ext cx="41052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58" name="Google Shape;58;p20"/>
          <p:cNvSpPr txBox="1"/>
          <p:nvPr>
            <p:ph idx="2" type="body"/>
          </p:nvPr>
        </p:nvSpPr>
        <p:spPr>
          <a:xfrm>
            <a:off x="4706550" y="1577600"/>
            <a:ext cx="41052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cxnSp>
        <p:nvCxnSpPr>
          <p:cNvPr id="59" name="Google Shape;59;p20"/>
          <p:cNvCxnSpPr/>
          <p:nvPr/>
        </p:nvCxnSpPr>
        <p:spPr>
          <a:xfrm>
            <a:off x="4570500" y="1685300"/>
            <a:ext cx="0" cy="2851500"/>
          </a:xfrm>
          <a:prstGeom prst="straightConnector1">
            <a:avLst/>
          </a:prstGeom>
          <a:noFill/>
          <a:ln cap="flat" cmpd="sng" w="9525">
            <a:solidFill>
              <a:srgbClr val="D9D9D9"/>
            </a:solidFill>
            <a:prstDash val="solid"/>
            <a:round/>
            <a:headEnd len="sm" w="sm" type="none"/>
            <a:tailEnd len="sm" w="sm" type="none"/>
          </a:ln>
        </p:spPr>
      </p:cxnSp>
      <p:sp>
        <p:nvSpPr>
          <p:cNvPr id="60" name="Google Shape;60;p20"/>
          <p:cNvSpPr txBox="1"/>
          <p:nvPr>
            <p:ph idx="3"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61" name="Google Shape;61;p2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20"/>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 Header 3">
    <p:bg>
      <p:bgPr>
        <a:solidFill>
          <a:schemeClr val="lt1"/>
        </a:solidFill>
      </p:bgPr>
    </p:bg>
    <p:spTree>
      <p:nvGrpSpPr>
        <p:cNvPr id="526" name="Shape 526"/>
        <p:cNvGrpSpPr/>
        <p:nvPr/>
      </p:nvGrpSpPr>
      <p:grpSpPr>
        <a:xfrm>
          <a:off x="0" y="0"/>
          <a:ext cx="0" cy="0"/>
          <a:chOff x="0" y="0"/>
          <a:chExt cx="0" cy="0"/>
        </a:xfrm>
      </p:grpSpPr>
      <p:sp>
        <p:nvSpPr>
          <p:cNvPr id="527" name="Google Shape;527;p81"/>
          <p:cNvSpPr txBox="1"/>
          <p:nvPr>
            <p:ph idx="10" type="dt"/>
          </p:nvPr>
        </p:nvSpPr>
        <p:spPr>
          <a:xfrm>
            <a:off x="424070" y="5276020"/>
            <a:ext cx="21336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888888"/>
              </a:buClr>
              <a:buSzPts val="11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9pPr>
          </a:lstStyle>
          <a:p/>
        </p:txBody>
      </p:sp>
      <p:sp>
        <p:nvSpPr>
          <p:cNvPr id="528" name="Google Shape;528;p81"/>
          <p:cNvSpPr txBox="1"/>
          <p:nvPr>
            <p:ph idx="12" type="sldNum"/>
          </p:nvPr>
        </p:nvSpPr>
        <p:spPr>
          <a:xfrm>
            <a:off x="6700838" y="4770008"/>
            <a:ext cx="2133600" cy="123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529" name="Shape 529"/>
        <p:cNvGrpSpPr/>
        <p:nvPr/>
      </p:nvGrpSpPr>
      <p:grpSpPr>
        <a:xfrm>
          <a:off x="0" y="0"/>
          <a:ext cx="0" cy="0"/>
          <a:chOff x="0" y="0"/>
          <a:chExt cx="0" cy="0"/>
        </a:xfrm>
      </p:grpSpPr>
      <p:sp>
        <p:nvSpPr>
          <p:cNvPr id="530" name="Google Shape;530;p82"/>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31" name="Google Shape;531;p82"/>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532" name="Google Shape;532;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533" name="Shape 533"/>
        <p:cNvGrpSpPr/>
        <p:nvPr/>
      </p:nvGrpSpPr>
      <p:grpSpPr>
        <a:xfrm>
          <a:off x="0" y="0"/>
          <a:ext cx="0" cy="0"/>
          <a:chOff x="0" y="0"/>
          <a:chExt cx="0" cy="0"/>
        </a:xfrm>
      </p:grpSpPr>
      <p:sp>
        <p:nvSpPr>
          <p:cNvPr id="534" name="Google Shape;534;p83"/>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35" name="Google Shape;535;p83"/>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536" name="Google Shape;53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537" name="Shape 537"/>
        <p:cNvGrpSpPr/>
        <p:nvPr/>
      </p:nvGrpSpPr>
      <p:grpSpPr>
        <a:xfrm>
          <a:off x="0" y="0"/>
          <a:ext cx="0" cy="0"/>
          <a:chOff x="0" y="0"/>
          <a:chExt cx="0" cy="0"/>
        </a:xfrm>
      </p:grpSpPr>
      <p:sp>
        <p:nvSpPr>
          <p:cNvPr id="538" name="Google Shape;538;p84"/>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39" name="Google Shape;539;p84"/>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540" name="Google Shape;540;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6">
    <p:spTree>
      <p:nvGrpSpPr>
        <p:cNvPr id="541" name="Shape 541"/>
        <p:cNvGrpSpPr/>
        <p:nvPr/>
      </p:nvGrpSpPr>
      <p:grpSpPr>
        <a:xfrm>
          <a:off x="0" y="0"/>
          <a:ext cx="0" cy="0"/>
          <a:chOff x="0" y="0"/>
          <a:chExt cx="0" cy="0"/>
        </a:xfrm>
      </p:grpSpPr>
      <p:sp>
        <p:nvSpPr>
          <p:cNvPr id="542" name="Google Shape;542;p8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3" name="Google Shape;543;p85"/>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44" name="Google Shape;544;p8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45" name="Google Shape;545;p8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46" name="Google Shape;546;p8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47" name="Shape 547"/>
        <p:cNvGrpSpPr/>
        <p:nvPr/>
      </p:nvGrpSpPr>
      <p:grpSpPr>
        <a:xfrm>
          <a:off x="0" y="0"/>
          <a:ext cx="0" cy="0"/>
          <a:chOff x="0" y="0"/>
          <a:chExt cx="0" cy="0"/>
        </a:xfrm>
      </p:grpSpPr>
      <p:sp>
        <p:nvSpPr>
          <p:cNvPr id="548" name="Google Shape;548;p86"/>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49" name="Google Shape;549;p86"/>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550" name="Google Shape;550;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8">
    <p:spTree>
      <p:nvGrpSpPr>
        <p:cNvPr id="551" name="Shape 551"/>
        <p:cNvGrpSpPr/>
        <p:nvPr/>
      </p:nvGrpSpPr>
      <p:grpSpPr>
        <a:xfrm>
          <a:off x="0" y="0"/>
          <a:ext cx="0" cy="0"/>
          <a:chOff x="0" y="0"/>
          <a:chExt cx="0" cy="0"/>
        </a:xfrm>
      </p:grpSpPr>
      <p:sp>
        <p:nvSpPr>
          <p:cNvPr id="552" name="Google Shape;552;p8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3" name="Google Shape;553;p87"/>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54" name="Google Shape;554;p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5" name="Google Shape;555;p8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6" name="Google Shape;556;p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Body">
  <p:cSld name="CUSTOM_1_1_1">
    <p:spTree>
      <p:nvGrpSpPr>
        <p:cNvPr id="63" name="Shape 63"/>
        <p:cNvGrpSpPr/>
        <p:nvPr/>
      </p:nvGrpSpPr>
      <p:grpSpPr>
        <a:xfrm>
          <a:off x="0" y="0"/>
          <a:ext cx="0" cy="0"/>
          <a:chOff x="0" y="0"/>
          <a:chExt cx="0" cy="0"/>
        </a:xfrm>
      </p:grpSpPr>
      <p:sp>
        <p:nvSpPr>
          <p:cNvPr id="64" name="Google Shape;64;p21"/>
          <p:cNvSpPr txBox="1"/>
          <p:nvPr>
            <p:ph idx="1" type="body"/>
          </p:nvPr>
        </p:nvSpPr>
        <p:spPr>
          <a:xfrm>
            <a:off x="332200"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65" name="Google Shape;65;p21"/>
          <p:cNvSpPr txBox="1"/>
          <p:nvPr>
            <p:ph idx="2" type="body"/>
          </p:nvPr>
        </p:nvSpPr>
        <p:spPr>
          <a:xfrm>
            <a:off x="6163875"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66" name="Google Shape;66;p21"/>
          <p:cNvSpPr txBox="1"/>
          <p:nvPr>
            <p:ph idx="3" type="body"/>
          </p:nvPr>
        </p:nvSpPr>
        <p:spPr>
          <a:xfrm>
            <a:off x="3248038"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67" name="Google Shape;67;p21"/>
          <p:cNvSpPr txBox="1"/>
          <p:nvPr>
            <p:ph idx="4"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68" name="Google Shape;68;p21"/>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21"/>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Body with Dividers">
  <p:cSld name="CUSTOM_1_1_1_1">
    <p:spTree>
      <p:nvGrpSpPr>
        <p:cNvPr id="70" name="Shape 70"/>
        <p:cNvGrpSpPr/>
        <p:nvPr/>
      </p:nvGrpSpPr>
      <p:grpSpPr>
        <a:xfrm>
          <a:off x="0" y="0"/>
          <a:ext cx="0" cy="0"/>
          <a:chOff x="0" y="0"/>
          <a:chExt cx="0" cy="0"/>
        </a:xfrm>
      </p:grpSpPr>
      <p:sp>
        <p:nvSpPr>
          <p:cNvPr id="71" name="Google Shape;71;p22"/>
          <p:cNvSpPr txBox="1"/>
          <p:nvPr>
            <p:ph idx="1" type="body"/>
          </p:nvPr>
        </p:nvSpPr>
        <p:spPr>
          <a:xfrm>
            <a:off x="332863"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72" name="Google Shape;72;p22"/>
          <p:cNvSpPr txBox="1"/>
          <p:nvPr>
            <p:ph idx="2" type="body"/>
          </p:nvPr>
        </p:nvSpPr>
        <p:spPr>
          <a:xfrm>
            <a:off x="6164538"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73" name="Google Shape;73;p22"/>
          <p:cNvSpPr txBox="1"/>
          <p:nvPr>
            <p:ph idx="3" type="body"/>
          </p:nvPr>
        </p:nvSpPr>
        <p:spPr>
          <a:xfrm>
            <a:off x="3248700" y="1577600"/>
            <a:ext cx="2646600" cy="3051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cxnSp>
        <p:nvCxnSpPr>
          <p:cNvPr id="74" name="Google Shape;74;p22"/>
          <p:cNvCxnSpPr/>
          <p:nvPr/>
        </p:nvCxnSpPr>
        <p:spPr>
          <a:xfrm>
            <a:off x="3114081" y="1685300"/>
            <a:ext cx="0" cy="2851500"/>
          </a:xfrm>
          <a:prstGeom prst="straightConnector1">
            <a:avLst/>
          </a:prstGeom>
          <a:noFill/>
          <a:ln cap="flat" cmpd="sng" w="9525">
            <a:solidFill>
              <a:srgbClr val="D9D9D9"/>
            </a:solidFill>
            <a:prstDash val="solid"/>
            <a:round/>
            <a:headEnd len="sm" w="sm" type="none"/>
            <a:tailEnd len="sm" w="sm" type="none"/>
          </a:ln>
        </p:spPr>
      </p:cxnSp>
      <p:cxnSp>
        <p:nvCxnSpPr>
          <p:cNvPr id="75" name="Google Shape;75;p22"/>
          <p:cNvCxnSpPr/>
          <p:nvPr/>
        </p:nvCxnSpPr>
        <p:spPr>
          <a:xfrm>
            <a:off x="6029919" y="1685300"/>
            <a:ext cx="0" cy="2851500"/>
          </a:xfrm>
          <a:prstGeom prst="straightConnector1">
            <a:avLst/>
          </a:prstGeom>
          <a:noFill/>
          <a:ln cap="flat" cmpd="sng" w="9525">
            <a:solidFill>
              <a:srgbClr val="D9D9D9"/>
            </a:solidFill>
            <a:prstDash val="solid"/>
            <a:round/>
            <a:headEnd len="sm" w="sm" type="none"/>
            <a:tailEnd len="sm" w="sm" type="none"/>
          </a:ln>
        </p:spPr>
      </p:cxnSp>
      <p:sp>
        <p:nvSpPr>
          <p:cNvPr id="76" name="Google Shape;76;p22"/>
          <p:cNvSpPr txBox="1"/>
          <p:nvPr>
            <p:ph idx="4" type="subTitle"/>
          </p:nvPr>
        </p:nvSpPr>
        <p:spPr>
          <a:xfrm>
            <a:off x="1322775" y="4739025"/>
            <a:ext cx="6001200" cy="23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sz="750"/>
            </a:lvl1pPr>
            <a:lvl2pPr lvl="1" algn="l">
              <a:lnSpc>
                <a:spcPct val="100000"/>
              </a:lnSpc>
              <a:spcBef>
                <a:spcPts val="0"/>
              </a:spcBef>
              <a:spcAft>
                <a:spcPts val="0"/>
              </a:spcAft>
              <a:buSzPts val="1200"/>
              <a:buNone/>
              <a:defRPr sz="750"/>
            </a:lvl2pPr>
            <a:lvl3pPr lvl="2" algn="l">
              <a:lnSpc>
                <a:spcPct val="100000"/>
              </a:lnSpc>
              <a:spcBef>
                <a:spcPts val="0"/>
              </a:spcBef>
              <a:spcAft>
                <a:spcPts val="0"/>
              </a:spcAft>
              <a:buSzPts val="1200"/>
              <a:buNone/>
              <a:defRPr sz="750"/>
            </a:lvl3pPr>
            <a:lvl4pPr lvl="3" algn="l">
              <a:lnSpc>
                <a:spcPct val="100000"/>
              </a:lnSpc>
              <a:spcBef>
                <a:spcPts val="0"/>
              </a:spcBef>
              <a:spcAft>
                <a:spcPts val="0"/>
              </a:spcAft>
              <a:buSzPts val="1200"/>
              <a:buNone/>
              <a:defRPr sz="750"/>
            </a:lvl4pPr>
            <a:lvl5pPr lvl="4" algn="l">
              <a:lnSpc>
                <a:spcPct val="100000"/>
              </a:lnSpc>
              <a:spcBef>
                <a:spcPts val="0"/>
              </a:spcBef>
              <a:spcAft>
                <a:spcPts val="0"/>
              </a:spcAft>
              <a:buSzPts val="1200"/>
              <a:buNone/>
              <a:defRPr sz="750"/>
            </a:lvl5pPr>
            <a:lvl6pPr lvl="5" algn="l">
              <a:lnSpc>
                <a:spcPct val="100000"/>
              </a:lnSpc>
              <a:spcBef>
                <a:spcPts val="0"/>
              </a:spcBef>
              <a:spcAft>
                <a:spcPts val="0"/>
              </a:spcAft>
              <a:buSzPts val="1200"/>
              <a:buNone/>
              <a:defRPr sz="750"/>
            </a:lvl6pPr>
            <a:lvl7pPr lvl="6" algn="l">
              <a:lnSpc>
                <a:spcPct val="100000"/>
              </a:lnSpc>
              <a:spcBef>
                <a:spcPts val="0"/>
              </a:spcBef>
              <a:spcAft>
                <a:spcPts val="0"/>
              </a:spcAft>
              <a:buSzPts val="1200"/>
              <a:buNone/>
              <a:defRPr sz="750"/>
            </a:lvl7pPr>
            <a:lvl8pPr lvl="7" algn="l">
              <a:lnSpc>
                <a:spcPct val="100000"/>
              </a:lnSpc>
              <a:spcBef>
                <a:spcPts val="0"/>
              </a:spcBef>
              <a:spcAft>
                <a:spcPts val="0"/>
              </a:spcAft>
              <a:buSzPts val="1200"/>
              <a:buNone/>
              <a:defRPr sz="750"/>
            </a:lvl8pPr>
            <a:lvl9pPr lvl="8" algn="l">
              <a:lnSpc>
                <a:spcPct val="100000"/>
              </a:lnSpc>
              <a:spcBef>
                <a:spcPts val="0"/>
              </a:spcBef>
              <a:spcAft>
                <a:spcPts val="0"/>
              </a:spcAft>
              <a:buSzPts val="1200"/>
              <a:buNone/>
              <a:defRPr sz="750"/>
            </a:lvl9pPr>
          </a:lstStyle>
          <a:p/>
        </p:txBody>
      </p:sp>
      <p:sp>
        <p:nvSpPr>
          <p:cNvPr id="77" name="Google Shape;77;p22"/>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22"/>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 </a:t>
            </a:r>
            <a:fld id="{00000000-1234-1234-1234-123412341234}" type="slidenum">
              <a:rPr b="0" i="0" lang="en-US" sz="600" u="none" cap="none" strike="noStrike">
                <a:solidFill>
                  <a:srgbClr val="000000"/>
                </a:solidFill>
                <a:latin typeface="Arial"/>
                <a:ea typeface="Arial"/>
                <a:cs typeface="Arial"/>
                <a:sym typeface="Arial"/>
              </a:rPr>
              <a:t>‹#›</a:t>
            </a:fld>
            <a:r>
              <a:rPr b="0" i="0" lang="en-US" sz="600" u="none" cap="none" strike="noStrike">
                <a:solidFill>
                  <a:srgbClr val="000000"/>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slideLayout" Target="../slideLayouts/slideLayout70.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33" Type="http://schemas.openxmlformats.org/officeDocument/2006/relationships/slideLayout" Target="../slideLayouts/slideLayout72.xml"/><Relationship Id="rId10" Type="http://schemas.openxmlformats.org/officeDocument/2006/relationships/slideLayout" Target="../slideLayouts/slideLayout49.xml"/><Relationship Id="rId32" Type="http://schemas.openxmlformats.org/officeDocument/2006/relationships/slideLayout" Target="../slideLayouts/slideLayout71.xml"/><Relationship Id="rId13" Type="http://schemas.openxmlformats.org/officeDocument/2006/relationships/slideLayout" Target="../slideLayouts/slideLayout52.xml"/><Relationship Id="rId35" Type="http://schemas.openxmlformats.org/officeDocument/2006/relationships/slideLayout" Target="../slideLayouts/slideLayout74.xml"/><Relationship Id="rId12" Type="http://schemas.openxmlformats.org/officeDocument/2006/relationships/slideLayout" Target="../slideLayouts/slideLayout51.xml"/><Relationship Id="rId34" Type="http://schemas.openxmlformats.org/officeDocument/2006/relationships/slideLayout" Target="../slideLayouts/slideLayout73.xml"/><Relationship Id="rId15" Type="http://schemas.openxmlformats.org/officeDocument/2006/relationships/slideLayout" Target="../slideLayouts/slideLayout54.xml"/><Relationship Id="rId37" Type="http://schemas.openxmlformats.org/officeDocument/2006/relationships/slideLayout" Target="../slideLayouts/slideLayout76.xml"/><Relationship Id="rId14" Type="http://schemas.openxmlformats.org/officeDocument/2006/relationships/slideLayout" Target="../slideLayouts/slideLayout53.xml"/><Relationship Id="rId36" Type="http://schemas.openxmlformats.org/officeDocument/2006/relationships/slideLayout" Target="../slideLayouts/slideLayout75.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38" Type="http://schemas.openxmlformats.org/officeDocument/2006/relationships/theme" Target="../theme/theme1.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9pPr>
          </a:lstStyle>
          <a:p/>
        </p:txBody>
      </p:sp>
      <p:sp>
        <p:nvSpPr>
          <p:cNvPr id="7" name="Google Shape;7;p10"/>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12"/>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Georgia"/>
              <a:buNone/>
              <a:defRPr b="0" i="0" sz="1400" u="none" cap="none" strike="noStrike">
                <a:solidFill>
                  <a:srgbClr val="000000"/>
                </a:solidFill>
                <a:latin typeface="Georgia"/>
                <a:ea typeface="Georgia"/>
                <a:cs typeface="Georgia"/>
                <a:sym typeface="Georgia"/>
              </a:defRPr>
            </a:lvl9pPr>
          </a:lstStyle>
          <a:p/>
        </p:txBody>
      </p:sp>
      <p:sp>
        <p:nvSpPr>
          <p:cNvPr id="304" name="Google Shape;304;p12"/>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7.png"/><Relationship Id="rId5" Type="http://schemas.openxmlformats.org/officeDocument/2006/relationships/image" Target="../media/image12.jpg"/><Relationship Id="rId6" Type="http://schemas.openxmlformats.org/officeDocument/2006/relationships/image" Target="../media/image20.jpg"/><Relationship Id="rId7" Type="http://schemas.openxmlformats.org/officeDocument/2006/relationships/image" Target="../media/image18.jp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hyperlink" Target="https://docs.mulesoft.com/runtime-manager/secure-application-properti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FFFFF"/>
        </a:solidFill>
      </p:bgPr>
    </p:bg>
    <p:spTree>
      <p:nvGrpSpPr>
        <p:cNvPr id="560" name="Shape 560"/>
        <p:cNvGrpSpPr/>
        <p:nvPr/>
      </p:nvGrpSpPr>
      <p:grpSpPr>
        <a:xfrm>
          <a:off x="0" y="0"/>
          <a:ext cx="0" cy="0"/>
          <a:chOff x="0" y="0"/>
          <a:chExt cx="0" cy="0"/>
        </a:xfrm>
      </p:grpSpPr>
      <p:pic>
        <p:nvPicPr>
          <p:cNvPr id="561" name="Google Shape;561;p1"/>
          <p:cNvPicPr preferRelativeResize="0"/>
          <p:nvPr>
            <p:ph idx="2" type="pic"/>
          </p:nvPr>
        </p:nvPicPr>
        <p:blipFill rotWithShape="1">
          <a:blip r:embed="rId3">
            <a:alphaModFix/>
          </a:blip>
          <a:srcRect b="15166" l="5043" r="40785" t="24332"/>
          <a:stretch/>
        </p:blipFill>
        <p:spPr>
          <a:xfrm>
            <a:off x="2153025" y="-52300"/>
            <a:ext cx="7010400" cy="5219400"/>
          </a:xfrm>
          <a:prstGeom prst="rect">
            <a:avLst/>
          </a:prstGeom>
          <a:noFill/>
          <a:ln>
            <a:noFill/>
          </a:ln>
        </p:spPr>
      </p:pic>
      <p:sp>
        <p:nvSpPr>
          <p:cNvPr id="562" name="Google Shape;562;p1"/>
          <p:cNvSpPr/>
          <p:nvPr/>
        </p:nvSpPr>
        <p:spPr>
          <a:xfrm>
            <a:off x="-45000" y="2226100"/>
            <a:ext cx="2295300" cy="2917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63" name="Google Shape;563;p1"/>
          <p:cNvSpPr/>
          <p:nvPr/>
        </p:nvSpPr>
        <p:spPr>
          <a:xfrm>
            <a:off x="-44906" y="-44794"/>
            <a:ext cx="2250300" cy="2271000"/>
          </a:xfrm>
          <a:prstGeom prst="rect">
            <a:avLst/>
          </a:prstGeom>
          <a:solidFill>
            <a:srgbClr val="22222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id="564" name="Google Shape;564;p1"/>
          <p:cNvPicPr preferRelativeResize="0"/>
          <p:nvPr/>
        </p:nvPicPr>
        <p:blipFill rotWithShape="1">
          <a:blip r:embed="rId4">
            <a:alphaModFix/>
          </a:blip>
          <a:srcRect b="0" l="0" r="0" t="0"/>
          <a:stretch/>
        </p:blipFill>
        <p:spPr>
          <a:xfrm>
            <a:off x="537931" y="541994"/>
            <a:ext cx="1031500" cy="851412"/>
          </a:xfrm>
          <a:prstGeom prst="rect">
            <a:avLst/>
          </a:prstGeom>
          <a:noFill/>
          <a:ln>
            <a:noFill/>
          </a:ln>
        </p:spPr>
      </p:pic>
      <p:cxnSp>
        <p:nvCxnSpPr>
          <p:cNvPr id="565" name="Google Shape;565;p1"/>
          <p:cNvCxnSpPr/>
          <p:nvPr/>
        </p:nvCxnSpPr>
        <p:spPr>
          <a:xfrm>
            <a:off x="2205378" y="-52375"/>
            <a:ext cx="0" cy="5219400"/>
          </a:xfrm>
          <a:prstGeom prst="straightConnector1">
            <a:avLst/>
          </a:prstGeom>
          <a:noFill/>
          <a:ln cap="flat" cmpd="sng" w="114300">
            <a:solidFill>
              <a:srgbClr val="FFFFFF"/>
            </a:solidFill>
            <a:prstDash val="solid"/>
            <a:round/>
            <a:headEnd len="sm" w="sm" type="none"/>
            <a:tailEnd len="sm" w="sm" type="none"/>
          </a:ln>
        </p:spPr>
      </p:cxnSp>
      <p:sp>
        <p:nvSpPr>
          <p:cNvPr id="566" name="Google Shape;566;p1"/>
          <p:cNvSpPr/>
          <p:nvPr/>
        </p:nvSpPr>
        <p:spPr>
          <a:xfrm>
            <a:off x="2266462" y="-41569"/>
            <a:ext cx="6906300" cy="5181000"/>
          </a:xfrm>
          <a:prstGeom prst="rect">
            <a:avLst/>
          </a:prstGeom>
          <a:solidFill>
            <a:srgbClr val="000000">
              <a:alpha val="4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7" name="Google Shape;567;p1"/>
          <p:cNvCxnSpPr/>
          <p:nvPr/>
        </p:nvCxnSpPr>
        <p:spPr>
          <a:xfrm>
            <a:off x="5684462" y="-39900"/>
            <a:ext cx="0" cy="2290500"/>
          </a:xfrm>
          <a:prstGeom prst="straightConnector1">
            <a:avLst/>
          </a:prstGeom>
          <a:noFill/>
          <a:ln cap="flat" cmpd="sng" w="114300">
            <a:solidFill>
              <a:srgbClr val="FFFFFF"/>
            </a:solidFill>
            <a:prstDash val="solid"/>
            <a:round/>
            <a:headEnd len="sm" w="sm" type="none"/>
            <a:tailEnd len="sm" w="sm" type="none"/>
          </a:ln>
        </p:spPr>
      </p:cxnSp>
      <p:cxnSp>
        <p:nvCxnSpPr>
          <p:cNvPr id="568" name="Google Shape;568;p1"/>
          <p:cNvCxnSpPr/>
          <p:nvPr/>
        </p:nvCxnSpPr>
        <p:spPr>
          <a:xfrm>
            <a:off x="4748337" y="2241675"/>
            <a:ext cx="0" cy="2940900"/>
          </a:xfrm>
          <a:prstGeom prst="straightConnector1">
            <a:avLst/>
          </a:prstGeom>
          <a:noFill/>
          <a:ln cap="flat" cmpd="sng" w="114300">
            <a:solidFill>
              <a:srgbClr val="FFFFFF"/>
            </a:solidFill>
            <a:prstDash val="solid"/>
            <a:round/>
            <a:headEnd len="sm" w="sm" type="none"/>
            <a:tailEnd len="sm" w="sm" type="none"/>
          </a:ln>
        </p:spPr>
      </p:cxnSp>
      <p:cxnSp>
        <p:nvCxnSpPr>
          <p:cNvPr id="569" name="Google Shape;569;p1"/>
          <p:cNvCxnSpPr/>
          <p:nvPr/>
        </p:nvCxnSpPr>
        <p:spPr>
          <a:xfrm flipH="1" rot="10800000">
            <a:off x="3229225" y="2827700"/>
            <a:ext cx="1808400" cy="393300"/>
          </a:xfrm>
          <a:prstGeom prst="curvedConnector3">
            <a:avLst>
              <a:gd fmla="val 50000" name="adj1"/>
            </a:avLst>
          </a:prstGeom>
          <a:noFill/>
          <a:ln cap="flat" cmpd="sng" w="9525">
            <a:solidFill>
              <a:srgbClr val="FFFFFF"/>
            </a:solidFill>
            <a:prstDash val="dash"/>
            <a:round/>
            <a:headEnd len="med" w="med" type="oval"/>
            <a:tailEnd len="med" w="med" type="triangle"/>
          </a:ln>
          <a:effectLst>
            <a:outerShdw blurRad="42863" rotWithShape="0" algn="bl" dir="660000" dist="9525">
              <a:srgbClr val="000000">
                <a:alpha val="56862"/>
              </a:srgbClr>
            </a:outerShdw>
          </a:effectLst>
        </p:spPr>
      </p:cxnSp>
      <p:cxnSp>
        <p:nvCxnSpPr>
          <p:cNvPr id="570" name="Google Shape;570;p1"/>
          <p:cNvCxnSpPr/>
          <p:nvPr/>
        </p:nvCxnSpPr>
        <p:spPr>
          <a:xfrm rot="5400000">
            <a:off x="2431425" y="1528225"/>
            <a:ext cx="1376400" cy="840000"/>
          </a:xfrm>
          <a:prstGeom prst="curvedConnector3">
            <a:avLst>
              <a:gd fmla="val 50000" name="adj1"/>
            </a:avLst>
          </a:prstGeom>
          <a:noFill/>
          <a:ln cap="flat" cmpd="sng" w="9525">
            <a:solidFill>
              <a:srgbClr val="FFFFFF"/>
            </a:solidFill>
            <a:prstDash val="dash"/>
            <a:round/>
            <a:headEnd len="med" w="med" type="oval"/>
            <a:tailEnd len="med" w="med" type="triangle"/>
          </a:ln>
          <a:effectLst>
            <a:outerShdw blurRad="42863" rotWithShape="0" algn="bl" dir="660000" dist="9525">
              <a:srgbClr val="000000">
                <a:alpha val="56862"/>
              </a:srgbClr>
            </a:outerShdw>
          </a:effectLst>
        </p:spPr>
      </p:cxnSp>
      <p:cxnSp>
        <p:nvCxnSpPr>
          <p:cNvPr id="571" name="Google Shape;571;p1"/>
          <p:cNvCxnSpPr/>
          <p:nvPr/>
        </p:nvCxnSpPr>
        <p:spPr>
          <a:xfrm rot="10800000">
            <a:off x="4614450" y="1000100"/>
            <a:ext cx="1320000" cy="577500"/>
          </a:xfrm>
          <a:prstGeom prst="curvedConnector3">
            <a:avLst>
              <a:gd fmla="val 50000" name="adj1"/>
            </a:avLst>
          </a:prstGeom>
          <a:noFill/>
          <a:ln cap="flat" cmpd="sng" w="9525">
            <a:solidFill>
              <a:srgbClr val="FFFFFF"/>
            </a:solidFill>
            <a:prstDash val="dash"/>
            <a:round/>
            <a:headEnd len="med" w="med" type="oval"/>
            <a:tailEnd len="med" w="med" type="triangle"/>
          </a:ln>
          <a:effectLst>
            <a:outerShdw blurRad="42863" rotWithShape="0" algn="bl" dir="660000" dist="9525">
              <a:srgbClr val="000000">
                <a:alpha val="56862"/>
              </a:srgbClr>
            </a:outerShdw>
          </a:effectLst>
        </p:spPr>
      </p:cxnSp>
      <p:sp>
        <p:nvSpPr>
          <p:cNvPr id="572" name="Google Shape;572;p1"/>
          <p:cNvSpPr txBox="1"/>
          <p:nvPr>
            <p:ph type="ctrTitle"/>
          </p:nvPr>
        </p:nvSpPr>
        <p:spPr>
          <a:xfrm>
            <a:off x="5192650" y="4569125"/>
            <a:ext cx="2377800" cy="504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US" sz="1200">
                <a:solidFill>
                  <a:srgbClr val="FFFFFF"/>
                </a:solidFill>
                <a:latin typeface="Arial"/>
                <a:ea typeface="Arial"/>
                <a:cs typeface="Arial"/>
                <a:sym typeface="Arial"/>
              </a:rPr>
              <a:t>Updated: April 05, 2021</a:t>
            </a:r>
            <a:endParaRPr sz="1200">
              <a:solidFill>
                <a:srgbClr val="FFFFFF"/>
              </a:solidFill>
              <a:latin typeface="Arial"/>
              <a:ea typeface="Arial"/>
              <a:cs typeface="Arial"/>
              <a:sym typeface="Arial"/>
            </a:endParaRPr>
          </a:p>
        </p:txBody>
      </p:sp>
      <p:sp>
        <p:nvSpPr>
          <p:cNvPr id="573" name="Google Shape;573;p1"/>
          <p:cNvSpPr txBox="1"/>
          <p:nvPr>
            <p:ph type="ctrTitle"/>
          </p:nvPr>
        </p:nvSpPr>
        <p:spPr>
          <a:xfrm>
            <a:off x="5080750" y="2499700"/>
            <a:ext cx="3843600" cy="19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b="1" lang="en-US" sz="2400">
                <a:solidFill>
                  <a:schemeClr val="lt1"/>
                </a:solidFill>
                <a:latin typeface="Arial"/>
                <a:ea typeface="Arial"/>
                <a:cs typeface="Arial"/>
                <a:sym typeface="Arial"/>
              </a:rPr>
              <a:t>SSB – MuleSoft CloudHub Overview</a:t>
            </a:r>
            <a:endParaRPr b="1" sz="2400">
              <a:solidFill>
                <a:schemeClr val="lt1"/>
              </a:solidFill>
              <a:latin typeface="Arial"/>
              <a:ea typeface="Arial"/>
              <a:cs typeface="Arial"/>
              <a:sym typeface="Arial"/>
            </a:endParaRPr>
          </a:p>
        </p:txBody>
      </p:sp>
      <p:cxnSp>
        <p:nvCxnSpPr>
          <p:cNvPr id="574" name="Google Shape;574;p1"/>
          <p:cNvCxnSpPr/>
          <p:nvPr/>
        </p:nvCxnSpPr>
        <p:spPr>
          <a:xfrm>
            <a:off x="-52375" y="2249150"/>
            <a:ext cx="9215700" cy="0"/>
          </a:xfrm>
          <a:prstGeom prst="straightConnector1">
            <a:avLst/>
          </a:prstGeom>
          <a:noFill/>
          <a:ln cap="flat" cmpd="sng" w="114300">
            <a:solidFill>
              <a:srgbClr val="FFFFFF"/>
            </a:solidFill>
            <a:prstDash val="solid"/>
            <a:round/>
            <a:headEnd len="sm" w="sm" type="none"/>
            <a:tailEnd len="sm" w="sm" type="none"/>
          </a:ln>
        </p:spPr>
      </p:cxnSp>
      <p:pic>
        <p:nvPicPr>
          <p:cNvPr id="575" name="Google Shape;575;p1"/>
          <p:cNvPicPr preferRelativeResize="0"/>
          <p:nvPr/>
        </p:nvPicPr>
        <p:blipFill rotWithShape="1">
          <a:blip r:embed="rId5">
            <a:alphaModFix/>
          </a:blip>
          <a:srcRect b="15854" l="32313" r="25540" t="21429"/>
          <a:stretch/>
        </p:blipFill>
        <p:spPr>
          <a:xfrm flipH="1">
            <a:off x="2342662" y="2843967"/>
            <a:ext cx="733500" cy="727500"/>
          </a:xfrm>
          <a:prstGeom prst="ellipse">
            <a:avLst/>
          </a:prstGeom>
          <a:noFill/>
          <a:ln cap="flat" cmpd="sng" w="38100">
            <a:solidFill>
              <a:srgbClr val="FFFFFF"/>
            </a:solidFill>
            <a:prstDash val="solid"/>
            <a:round/>
            <a:headEnd len="sm" w="sm" type="none"/>
            <a:tailEnd len="sm" w="sm" type="none"/>
          </a:ln>
          <a:effectLst>
            <a:outerShdw blurRad="171450" rotWithShape="0" algn="bl" dist="9525">
              <a:srgbClr val="000000">
                <a:alpha val="20000"/>
              </a:srgbClr>
            </a:outerShdw>
          </a:effectLst>
        </p:spPr>
      </p:pic>
      <p:pic>
        <p:nvPicPr>
          <p:cNvPr id="576" name="Google Shape;576;p1"/>
          <p:cNvPicPr preferRelativeResize="0"/>
          <p:nvPr/>
        </p:nvPicPr>
        <p:blipFill rotWithShape="1">
          <a:blip r:embed="rId6">
            <a:alphaModFix/>
          </a:blip>
          <a:srcRect b="45924" l="29176" r="2493" t="6884"/>
          <a:stretch/>
        </p:blipFill>
        <p:spPr>
          <a:xfrm>
            <a:off x="6033346" y="1170324"/>
            <a:ext cx="733500" cy="759600"/>
          </a:xfrm>
          <a:prstGeom prst="ellipse">
            <a:avLst/>
          </a:prstGeom>
          <a:noFill/>
          <a:ln cap="flat" cmpd="sng" w="38100">
            <a:solidFill>
              <a:srgbClr val="FFFFFF"/>
            </a:solidFill>
            <a:prstDash val="solid"/>
            <a:round/>
            <a:headEnd len="sm" w="sm" type="none"/>
            <a:tailEnd len="sm" w="sm" type="none"/>
          </a:ln>
          <a:effectLst>
            <a:outerShdw blurRad="171450" rotWithShape="0" algn="bl" dist="9525">
              <a:srgbClr val="000000">
                <a:alpha val="20000"/>
              </a:srgbClr>
            </a:outerShdw>
          </a:effectLst>
        </p:spPr>
      </p:pic>
      <p:pic>
        <p:nvPicPr>
          <p:cNvPr id="577" name="Google Shape;577;p1"/>
          <p:cNvPicPr preferRelativeResize="0"/>
          <p:nvPr/>
        </p:nvPicPr>
        <p:blipFill rotWithShape="1">
          <a:blip r:embed="rId7">
            <a:alphaModFix/>
          </a:blip>
          <a:srcRect b="27912" l="39492" r="22436" t="45794"/>
          <a:stretch/>
        </p:blipFill>
        <p:spPr>
          <a:xfrm flipH="1">
            <a:off x="3584175" y="570957"/>
            <a:ext cx="766500" cy="793500"/>
          </a:xfrm>
          <a:prstGeom prst="ellipse">
            <a:avLst/>
          </a:prstGeom>
          <a:noFill/>
          <a:ln cap="flat" cmpd="sng" w="38100">
            <a:solidFill>
              <a:srgbClr val="FFFFFF"/>
            </a:solidFill>
            <a:prstDash val="solid"/>
            <a:round/>
            <a:headEnd len="sm" w="sm" type="none"/>
            <a:tailEnd len="sm" w="sm" type="none"/>
          </a:ln>
          <a:effectLst>
            <a:outerShdw blurRad="171450" rotWithShape="0" algn="bl" dist="9525">
              <a:srgbClr val="000000">
                <a:alpha val="20000"/>
              </a:srgbClr>
            </a:outerShdw>
          </a:effectLst>
        </p:spPr>
      </p:pic>
      <p:pic>
        <p:nvPicPr>
          <p:cNvPr descr="SASR | Sandy Spring Bancorp Stock Price" id="578" name="Google Shape;578;p1"/>
          <p:cNvPicPr preferRelativeResize="0"/>
          <p:nvPr/>
        </p:nvPicPr>
        <p:blipFill rotWithShape="1">
          <a:blip r:embed="rId8">
            <a:alphaModFix/>
          </a:blip>
          <a:srcRect b="0" l="0" r="0" t="0"/>
          <a:stretch/>
        </p:blipFill>
        <p:spPr>
          <a:xfrm>
            <a:off x="151690" y="3571475"/>
            <a:ext cx="1857126" cy="39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
          <p:cNvSpPr txBox="1"/>
          <p:nvPr>
            <p:ph type="title"/>
          </p:nvPr>
        </p:nvSpPr>
        <p:spPr>
          <a:xfrm>
            <a:off x="370276" y="322275"/>
            <a:ext cx="72651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US"/>
              <a:t>Objectives</a:t>
            </a:r>
            <a:endParaRPr/>
          </a:p>
        </p:txBody>
      </p:sp>
      <p:sp>
        <p:nvSpPr>
          <p:cNvPr id="584" name="Google Shape;584;p2"/>
          <p:cNvSpPr/>
          <p:nvPr/>
        </p:nvSpPr>
        <p:spPr>
          <a:xfrm>
            <a:off x="1375066" y="1603497"/>
            <a:ext cx="4572000" cy="319703"/>
          </a:xfrm>
          <a:prstGeom prst="rect">
            <a:avLst/>
          </a:prstGeom>
          <a:noFill/>
          <a:ln>
            <a:noFill/>
          </a:ln>
        </p:spPr>
        <p:txBody>
          <a:bodyPr anchorCtr="0" anchor="t" bIns="45700" lIns="91425" spcFirstLastPara="1" rIns="91425" wrap="square" tIns="45700">
            <a:spAutoFit/>
          </a:bodyPr>
          <a:lstStyle/>
          <a:p>
            <a:pPr indent="-317500" lvl="0" marL="457200" marR="0" rtl="0" algn="l">
              <a:lnSpc>
                <a:spcPct val="115000"/>
              </a:lnSpc>
              <a:spcBef>
                <a:spcPts val="0"/>
              </a:spcBef>
              <a:spcAft>
                <a:spcPts val="0"/>
              </a:spcAft>
              <a:buClr>
                <a:schemeClr val="dk1"/>
              </a:buClr>
              <a:buSzPts val="1400"/>
              <a:buFont typeface="Georgia"/>
              <a:buChar char="●"/>
            </a:pPr>
            <a:r>
              <a:rPr b="0" i="1" lang="en-US" sz="1400" u="none" cap="none" strike="noStrike">
                <a:solidFill>
                  <a:schemeClr val="dk1"/>
                </a:solidFill>
                <a:latin typeface="Georgia"/>
                <a:ea typeface="Georgia"/>
                <a:cs typeface="Georgia"/>
                <a:sym typeface="Georgia"/>
              </a:rPr>
              <a:t>High level overview of CloudHub Architecture</a:t>
            </a:r>
            <a:endParaRPr b="0" i="1" sz="1400" u="none" cap="none" strike="noStrike">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3"/>
          <p:cNvPicPr preferRelativeResize="0"/>
          <p:nvPr/>
        </p:nvPicPr>
        <p:blipFill rotWithShape="1">
          <a:blip r:embed="rId3">
            <a:alphaModFix/>
          </a:blip>
          <a:srcRect b="0" l="0" r="0" t="0"/>
          <a:stretch/>
        </p:blipFill>
        <p:spPr>
          <a:xfrm>
            <a:off x="5084108" y="2773454"/>
            <a:ext cx="4011766" cy="1992856"/>
          </a:xfrm>
          <a:prstGeom prst="rect">
            <a:avLst/>
          </a:prstGeom>
          <a:noFill/>
          <a:ln>
            <a:noFill/>
          </a:ln>
        </p:spPr>
      </p:pic>
      <p:pic>
        <p:nvPicPr>
          <p:cNvPr descr="Diagram of contents of the control plane and runtime plane" id="590" name="Google Shape;590;p3"/>
          <p:cNvPicPr preferRelativeResize="0"/>
          <p:nvPr/>
        </p:nvPicPr>
        <p:blipFill rotWithShape="1">
          <a:blip r:embed="rId4">
            <a:alphaModFix/>
          </a:blip>
          <a:srcRect b="0" l="0" r="0" t="0"/>
          <a:stretch/>
        </p:blipFill>
        <p:spPr>
          <a:xfrm>
            <a:off x="3482318" y="309709"/>
            <a:ext cx="3536783" cy="2746311"/>
          </a:xfrm>
          <a:prstGeom prst="rect">
            <a:avLst/>
          </a:prstGeom>
          <a:noFill/>
          <a:ln>
            <a:noFill/>
          </a:ln>
        </p:spPr>
      </p:pic>
      <p:sp>
        <p:nvSpPr>
          <p:cNvPr id="591" name="Google Shape;591;p3"/>
          <p:cNvSpPr txBox="1"/>
          <p:nvPr>
            <p:ph type="title"/>
          </p:nvPr>
        </p:nvSpPr>
        <p:spPr>
          <a:xfrm>
            <a:off x="0" y="-794"/>
            <a:ext cx="7265100" cy="10404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US" sz="1800"/>
              <a:t>Logical View</a:t>
            </a:r>
            <a:endParaRPr sz="1800"/>
          </a:p>
        </p:txBody>
      </p:sp>
      <p:pic>
        <p:nvPicPr>
          <p:cNvPr id="592" name="Google Shape;592;p3"/>
          <p:cNvPicPr preferRelativeResize="0"/>
          <p:nvPr/>
        </p:nvPicPr>
        <p:blipFill rotWithShape="1">
          <a:blip r:embed="rId5">
            <a:alphaModFix/>
          </a:blip>
          <a:srcRect b="0" l="0" r="0" t="0"/>
          <a:stretch/>
        </p:blipFill>
        <p:spPr>
          <a:xfrm>
            <a:off x="0" y="623679"/>
            <a:ext cx="3236319" cy="24323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
          <p:cNvSpPr txBox="1"/>
          <p:nvPr>
            <p:ph type="title"/>
          </p:nvPr>
        </p:nvSpPr>
        <p:spPr>
          <a:xfrm>
            <a:off x="0" y="-794"/>
            <a:ext cx="9073662" cy="34467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US" sz="1800"/>
              <a:t>Deployment Component View - CloudHub &amp; Hybrid</a:t>
            </a:r>
            <a:endParaRPr sz="2000"/>
          </a:p>
        </p:txBody>
      </p:sp>
      <p:pic>
        <p:nvPicPr>
          <p:cNvPr id="598" name="Google Shape;598;p4"/>
          <p:cNvPicPr preferRelativeResize="0"/>
          <p:nvPr/>
        </p:nvPicPr>
        <p:blipFill rotWithShape="1">
          <a:blip r:embed="rId3">
            <a:alphaModFix/>
          </a:blip>
          <a:srcRect b="0" l="0" r="0" t="0"/>
          <a:stretch/>
        </p:blipFill>
        <p:spPr>
          <a:xfrm>
            <a:off x="80683" y="543447"/>
            <a:ext cx="8453718" cy="428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
          <p:cNvSpPr txBox="1"/>
          <p:nvPr>
            <p:ph type="title"/>
          </p:nvPr>
        </p:nvSpPr>
        <p:spPr>
          <a:xfrm>
            <a:off x="0" y="-794"/>
            <a:ext cx="9144000" cy="29777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US" sz="1800">
                <a:solidFill>
                  <a:srgbClr val="7F7F7F"/>
                </a:solidFill>
              </a:rPr>
              <a:t>Deployment View – VPCs</a:t>
            </a:r>
            <a:endParaRPr sz="1800">
              <a:solidFill>
                <a:srgbClr val="7F7F7F"/>
              </a:solidFill>
            </a:endParaRPr>
          </a:p>
        </p:txBody>
      </p:sp>
      <p:sp>
        <p:nvSpPr>
          <p:cNvPr id="604" name="Google Shape;604;p5"/>
          <p:cNvSpPr txBox="1"/>
          <p:nvPr/>
        </p:nvSpPr>
        <p:spPr>
          <a:xfrm>
            <a:off x="117854" y="4275826"/>
            <a:ext cx="41012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700" u="none" cap="none" strike="noStrike">
                <a:solidFill>
                  <a:srgbClr val="BF8800"/>
                </a:solidFill>
                <a:latin typeface="Arial"/>
                <a:ea typeface="Arial"/>
                <a:cs typeface="Arial"/>
                <a:sym typeface="Arial"/>
              </a:rPr>
              <a:t>*** Unlike AWS VPC, Cloudhub VPC only supports a single subnet.</a:t>
            </a:r>
            <a:endParaRPr/>
          </a:p>
          <a:p>
            <a:pPr indent="0" lvl="0" marL="0" marR="0" rtl="0" algn="l">
              <a:lnSpc>
                <a:spcPct val="100000"/>
              </a:lnSpc>
              <a:spcBef>
                <a:spcPts val="0"/>
              </a:spcBef>
              <a:spcAft>
                <a:spcPts val="0"/>
              </a:spcAft>
              <a:buNone/>
            </a:pPr>
            <a:r>
              <a:rPr b="1" i="0" lang="en-US" sz="700" u="none" cap="none" strike="noStrike">
                <a:solidFill>
                  <a:srgbClr val="BF8800"/>
                </a:solidFill>
                <a:latin typeface="Arial"/>
                <a:ea typeface="Arial"/>
                <a:cs typeface="Arial"/>
                <a:sym typeface="Arial"/>
              </a:rPr>
              <a:t>*** Use DLBs to separate External versus Internal traffic instead of subnets</a:t>
            </a:r>
            <a:endParaRPr/>
          </a:p>
        </p:txBody>
      </p:sp>
      <p:pic>
        <p:nvPicPr>
          <p:cNvPr id="605" name="Google Shape;605;p5"/>
          <p:cNvPicPr preferRelativeResize="0"/>
          <p:nvPr/>
        </p:nvPicPr>
        <p:blipFill rotWithShape="1">
          <a:blip r:embed="rId3">
            <a:alphaModFix/>
          </a:blip>
          <a:srcRect b="0" l="0" r="0" t="0"/>
          <a:stretch/>
        </p:blipFill>
        <p:spPr>
          <a:xfrm>
            <a:off x="53686" y="569495"/>
            <a:ext cx="4165388" cy="3706331"/>
          </a:xfrm>
          <a:prstGeom prst="rect">
            <a:avLst/>
          </a:prstGeom>
          <a:noFill/>
          <a:ln>
            <a:noFill/>
          </a:ln>
        </p:spPr>
      </p:pic>
      <p:pic>
        <p:nvPicPr>
          <p:cNvPr id="606" name="Google Shape;606;p5"/>
          <p:cNvPicPr preferRelativeResize="0"/>
          <p:nvPr/>
        </p:nvPicPr>
        <p:blipFill rotWithShape="1">
          <a:blip r:embed="rId4">
            <a:alphaModFix/>
          </a:blip>
          <a:srcRect b="0" l="0" r="0" t="0"/>
          <a:stretch/>
        </p:blipFill>
        <p:spPr>
          <a:xfrm>
            <a:off x="4387517" y="497305"/>
            <a:ext cx="4756484" cy="37785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
          <p:cNvSpPr txBox="1"/>
          <p:nvPr>
            <p:ph type="title"/>
          </p:nvPr>
        </p:nvSpPr>
        <p:spPr>
          <a:xfrm>
            <a:off x="0" y="-794"/>
            <a:ext cx="9144000" cy="29777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US" sz="1800">
                <a:solidFill>
                  <a:srgbClr val="000000"/>
                </a:solidFill>
              </a:rPr>
              <a:t>High Availability</a:t>
            </a:r>
            <a:endParaRPr sz="1800"/>
          </a:p>
        </p:txBody>
      </p:sp>
      <p:pic>
        <p:nvPicPr>
          <p:cNvPr id="612" name="Google Shape;612;p6"/>
          <p:cNvPicPr preferRelativeResize="0"/>
          <p:nvPr/>
        </p:nvPicPr>
        <p:blipFill rotWithShape="1">
          <a:blip r:embed="rId3">
            <a:alphaModFix/>
          </a:blip>
          <a:srcRect b="0" l="0" r="0" t="0"/>
          <a:stretch/>
        </p:blipFill>
        <p:spPr>
          <a:xfrm>
            <a:off x="0" y="407264"/>
            <a:ext cx="9144000" cy="45604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
          <p:cNvSpPr txBox="1"/>
          <p:nvPr>
            <p:ph type="title"/>
          </p:nvPr>
        </p:nvSpPr>
        <p:spPr>
          <a:xfrm>
            <a:off x="0" y="-794"/>
            <a:ext cx="9144000" cy="29777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US" sz="1800"/>
              <a:t>Other CloudHub Features Review</a:t>
            </a:r>
            <a:endParaRPr sz="1800"/>
          </a:p>
        </p:txBody>
      </p:sp>
      <p:sp>
        <p:nvSpPr>
          <p:cNvPr id="618" name="Google Shape;618;p7"/>
          <p:cNvSpPr txBox="1"/>
          <p:nvPr/>
        </p:nvSpPr>
        <p:spPr>
          <a:xfrm>
            <a:off x="0" y="497305"/>
            <a:ext cx="9144000" cy="4418572"/>
          </a:xfrm>
          <a:prstGeom prst="rect">
            <a:avLst/>
          </a:prstGeom>
          <a:noFill/>
          <a:ln>
            <a:noFill/>
          </a:ln>
        </p:spPr>
        <p:txBody>
          <a:bodyPr anchorCtr="0" anchor="t" bIns="0" lIns="0" spcFirstLastPara="1" rIns="0" wrap="square" tIns="0">
            <a:normAutofit/>
          </a:bodyPr>
          <a:lstStyle/>
          <a:p>
            <a:pPr indent="-304800" lvl="0" marL="45720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Running Multiple Versions</a:t>
            </a:r>
            <a:endParaRPr/>
          </a:p>
          <a:p>
            <a:pPr indent="-228600" lvl="0" marL="45720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Safely Hide Application Properties - </a:t>
            </a:r>
            <a:r>
              <a:rPr b="0" i="0" lang="en-US" sz="1200" u="sng" cap="none" strike="noStrike">
                <a:solidFill>
                  <a:schemeClr val="dk1"/>
                </a:solidFill>
                <a:latin typeface="Arial"/>
                <a:ea typeface="Arial"/>
                <a:cs typeface="Arial"/>
                <a:sym typeface="Arial"/>
                <a:hlinkClick r:id="rId3">
                  <a:extLst>
                    <a:ext uri="{A12FA001-AC4F-418D-AE19-62706E023703}">
                      <ahyp:hlinkClr val="tx"/>
                    </a:ext>
                  </a:extLst>
                </a:hlinkClick>
              </a:rPr>
              <a:t>https://docs.mulesoft.com/runtime-manager/secure-application-properties</a:t>
            </a:r>
            <a:endParaRPr b="0" i="0" sz="1200" u="none" cap="none" strike="noStrike">
              <a:solidFill>
                <a:schemeClr val="dk1"/>
              </a:solidFill>
              <a:latin typeface="Arial"/>
              <a:ea typeface="Arial"/>
              <a:cs typeface="Arial"/>
              <a:sym typeface="Arial"/>
            </a:endParaRPr>
          </a:p>
          <a:p>
            <a:pPr indent="-228600" lvl="0" marL="45720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Monitoring</a:t>
            </a:r>
            <a:endParaRPr/>
          </a:p>
          <a:p>
            <a:pPr indent="-304800" lvl="1" marL="914400" marR="0" rtl="0" algn="l">
              <a:lnSpc>
                <a:spcPct val="100000"/>
              </a:lnSpc>
              <a:spcBef>
                <a:spcPts val="500"/>
              </a:spcBef>
              <a:spcAft>
                <a:spcPts val="0"/>
              </a:spcAft>
              <a:buClr>
                <a:schemeClr val="dk1"/>
              </a:buClr>
              <a:buSzPts val="1200"/>
              <a:buFont typeface="Arial"/>
              <a:buChar char="–"/>
            </a:pPr>
            <a:r>
              <a:rPr b="0" i="0" lang="en-US" sz="1050" u="none" cap="none" strike="noStrike">
                <a:solidFill>
                  <a:schemeClr val="dk1"/>
                </a:solidFill>
                <a:latin typeface="Arial"/>
                <a:ea typeface="Arial"/>
                <a:cs typeface="Arial"/>
                <a:sym typeface="Arial"/>
              </a:rPr>
              <a:t>With Runtime Manager, you can set up both alerts based on alert conditions on deployed apps and standard notifications to inform you when events occur in your applications via Email</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
          <p:cNvSpPr txBox="1"/>
          <p:nvPr>
            <p:ph type="title"/>
          </p:nvPr>
        </p:nvSpPr>
        <p:spPr>
          <a:xfrm>
            <a:off x="0" y="-794"/>
            <a:ext cx="9144000" cy="29777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400"/>
              <a:buNone/>
            </a:pPr>
            <a:r>
              <a:rPr lang="en-US" sz="1800"/>
              <a:t>Architecture (Development View)</a:t>
            </a:r>
            <a:endParaRPr sz="1800"/>
          </a:p>
        </p:txBody>
      </p:sp>
      <p:pic>
        <p:nvPicPr>
          <p:cNvPr descr="apid system overview" id="624" name="Google Shape;624;p8"/>
          <p:cNvPicPr preferRelativeResize="0"/>
          <p:nvPr/>
        </p:nvPicPr>
        <p:blipFill rotWithShape="1">
          <a:blip r:embed="rId3">
            <a:alphaModFix/>
          </a:blip>
          <a:srcRect b="0" l="0" r="0" t="0"/>
          <a:stretch/>
        </p:blipFill>
        <p:spPr>
          <a:xfrm>
            <a:off x="425980" y="1093694"/>
            <a:ext cx="4471737" cy="3290065"/>
          </a:xfrm>
          <a:prstGeom prst="rect">
            <a:avLst/>
          </a:prstGeom>
          <a:noFill/>
          <a:ln>
            <a:noFill/>
          </a:ln>
        </p:spPr>
      </p:pic>
      <p:sp>
        <p:nvSpPr>
          <p:cNvPr id="625" name="Google Shape;625;p8"/>
          <p:cNvSpPr/>
          <p:nvPr/>
        </p:nvSpPr>
        <p:spPr>
          <a:xfrm>
            <a:off x="313765" y="502025"/>
            <a:ext cx="6553200" cy="1219200"/>
          </a:xfrm>
          <a:prstGeom prst="rect">
            <a:avLst/>
          </a:prstGeom>
          <a:solidFill>
            <a:srgbClr val="BFBFBF">
              <a:alpha val="32549"/>
            </a:srgbClr>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Code </a:t>
            </a:r>
            <a:endParaRPr b="0" i="0" sz="1400" u="none" cap="none" strike="noStrike">
              <a:solidFill>
                <a:schemeClr val="lt1"/>
              </a:solidFill>
              <a:latin typeface="Arial"/>
              <a:ea typeface="Arial"/>
              <a:cs typeface="Arial"/>
              <a:sym typeface="Arial"/>
            </a:endParaRPr>
          </a:p>
        </p:txBody>
      </p:sp>
      <p:sp>
        <p:nvSpPr>
          <p:cNvPr id="626" name="Google Shape;626;p8"/>
          <p:cNvSpPr/>
          <p:nvPr/>
        </p:nvSpPr>
        <p:spPr>
          <a:xfrm>
            <a:off x="313764" y="1721224"/>
            <a:ext cx="869577" cy="2169457"/>
          </a:xfrm>
          <a:prstGeom prst="rect">
            <a:avLst/>
          </a:prstGeom>
          <a:solidFill>
            <a:srgbClr val="BFBFBF">
              <a:alpha val="32549"/>
            </a:srgbClr>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7" name="Google Shape;627;p8"/>
          <p:cNvSpPr/>
          <p:nvPr/>
        </p:nvSpPr>
        <p:spPr>
          <a:xfrm>
            <a:off x="313765" y="3890681"/>
            <a:ext cx="4482353" cy="797859"/>
          </a:xfrm>
          <a:prstGeom prst="rect">
            <a:avLst/>
          </a:prstGeom>
          <a:solidFill>
            <a:srgbClr val="BFBFBF">
              <a:alpha val="32549"/>
            </a:srgbClr>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28" name="Google Shape;628;p8"/>
          <p:cNvPicPr preferRelativeResize="0"/>
          <p:nvPr/>
        </p:nvPicPr>
        <p:blipFill rotWithShape="1">
          <a:blip r:embed="rId4">
            <a:alphaModFix/>
          </a:blip>
          <a:srcRect b="0" l="0" r="0" t="0"/>
          <a:stretch/>
        </p:blipFill>
        <p:spPr>
          <a:xfrm>
            <a:off x="5534725" y="538060"/>
            <a:ext cx="333656" cy="471044"/>
          </a:xfrm>
          <a:prstGeom prst="rect">
            <a:avLst/>
          </a:prstGeom>
          <a:noFill/>
          <a:ln>
            <a:noFill/>
          </a:ln>
        </p:spPr>
      </p:pic>
      <p:cxnSp>
        <p:nvCxnSpPr>
          <p:cNvPr id="629" name="Google Shape;629;p8"/>
          <p:cNvCxnSpPr/>
          <p:nvPr/>
        </p:nvCxnSpPr>
        <p:spPr>
          <a:xfrm flipH="1" rot="10800000">
            <a:off x="2922494" y="708212"/>
            <a:ext cx="2612231" cy="403413"/>
          </a:xfrm>
          <a:prstGeom prst="straightConnector1">
            <a:avLst/>
          </a:prstGeom>
          <a:noFill/>
          <a:ln cap="flat" cmpd="sng" w="9525">
            <a:solidFill>
              <a:srgbClr val="7F7F7F"/>
            </a:solidFill>
            <a:prstDash val="solid"/>
            <a:round/>
            <a:headEnd len="med" w="med" type="stealth"/>
            <a:tailEnd len="med" w="med" type="triangle"/>
          </a:ln>
        </p:spPr>
      </p:cxnSp>
      <p:sp>
        <p:nvSpPr>
          <p:cNvPr id="630" name="Google Shape;630;p8"/>
          <p:cNvSpPr txBox="1"/>
          <p:nvPr/>
        </p:nvSpPr>
        <p:spPr>
          <a:xfrm rot="-570496">
            <a:off x="3640585" y="702134"/>
            <a:ext cx="930063"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7F7F7F"/>
                </a:solidFill>
                <a:latin typeface="Arial"/>
                <a:ea typeface="Arial"/>
                <a:cs typeface="Arial"/>
                <a:sym typeface="Arial"/>
              </a:rPr>
              <a:t>Code versioning</a:t>
            </a:r>
            <a:endParaRPr b="0" i="0" sz="800" u="none" cap="none" strike="noStrike">
              <a:solidFill>
                <a:srgbClr val="7F7F7F"/>
              </a:solidFill>
              <a:latin typeface="Arial"/>
              <a:ea typeface="Arial"/>
              <a:cs typeface="Arial"/>
              <a:sym typeface="Arial"/>
            </a:endParaRPr>
          </a:p>
        </p:txBody>
      </p:sp>
      <p:pic>
        <p:nvPicPr>
          <p:cNvPr id="631" name="Google Shape;631;p8"/>
          <p:cNvPicPr preferRelativeResize="0"/>
          <p:nvPr/>
        </p:nvPicPr>
        <p:blipFill rotWithShape="1">
          <a:blip r:embed="rId4">
            <a:alphaModFix/>
          </a:blip>
          <a:srcRect b="0" l="0" r="0" t="0"/>
          <a:stretch/>
        </p:blipFill>
        <p:spPr>
          <a:xfrm>
            <a:off x="2922494" y="3123803"/>
            <a:ext cx="333656" cy="471044"/>
          </a:xfrm>
          <a:prstGeom prst="rect">
            <a:avLst/>
          </a:prstGeom>
          <a:noFill/>
          <a:ln>
            <a:noFill/>
          </a:ln>
        </p:spPr>
      </p:pic>
      <p:sp>
        <p:nvSpPr>
          <p:cNvPr id="632" name="Google Shape;632;p8"/>
          <p:cNvSpPr/>
          <p:nvPr/>
        </p:nvSpPr>
        <p:spPr>
          <a:xfrm>
            <a:off x="4819268" y="1767524"/>
            <a:ext cx="2070847" cy="2075272"/>
          </a:xfrm>
          <a:prstGeom prst="rect">
            <a:avLst/>
          </a:prstGeom>
          <a:noFill/>
          <a:ln cap="flat" cmpd="sng" w="25400">
            <a:solidFill>
              <a:srgbClr val="BFBFBF"/>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3" name="Google Shape;633;p8"/>
          <p:cNvSpPr txBox="1"/>
          <p:nvPr/>
        </p:nvSpPr>
        <p:spPr>
          <a:xfrm>
            <a:off x="6058227" y="1726092"/>
            <a:ext cx="831888"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00" u="none" cap="none" strike="noStrike">
                <a:solidFill>
                  <a:srgbClr val="7F7F7F"/>
                </a:solidFill>
                <a:latin typeface="Arial"/>
                <a:ea typeface="Arial"/>
                <a:cs typeface="Arial"/>
                <a:sym typeface="Arial"/>
              </a:rPr>
              <a:t>Runtime</a:t>
            </a:r>
            <a:endParaRPr/>
          </a:p>
          <a:p>
            <a:pPr indent="0" lvl="0" marL="0" marR="0" rtl="0" algn="r">
              <a:lnSpc>
                <a:spcPct val="100000"/>
              </a:lnSpc>
              <a:spcBef>
                <a:spcPts val="0"/>
              </a:spcBef>
              <a:spcAft>
                <a:spcPts val="0"/>
              </a:spcAft>
              <a:buNone/>
            </a:pPr>
            <a:r>
              <a:rPr b="1" i="0" lang="en-US" sz="1000" u="none" cap="none" strike="noStrike">
                <a:solidFill>
                  <a:srgbClr val="7F7F7F"/>
                </a:solidFill>
                <a:latin typeface="Arial"/>
                <a:ea typeface="Arial"/>
                <a:cs typeface="Arial"/>
                <a:sym typeface="Arial"/>
              </a:rPr>
              <a:t>Plane</a:t>
            </a:r>
            <a:endParaRPr b="1" i="0" sz="1100" u="none" cap="none" strike="noStrike">
              <a:solidFill>
                <a:srgbClr val="7F7F7F"/>
              </a:solidFill>
              <a:latin typeface="Arial"/>
              <a:ea typeface="Arial"/>
              <a:cs typeface="Arial"/>
              <a:sym typeface="Arial"/>
            </a:endParaRPr>
          </a:p>
        </p:txBody>
      </p:sp>
      <p:cxnSp>
        <p:nvCxnSpPr>
          <p:cNvPr id="634" name="Google Shape;634;p8"/>
          <p:cNvCxnSpPr/>
          <p:nvPr/>
        </p:nvCxnSpPr>
        <p:spPr>
          <a:xfrm rot="10800000">
            <a:off x="5701553" y="1009105"/>
            <a:ext cx="0" cy="1317406"/>
          </a:xfrm>
          <a:prstGeom prst="straightConnector1">
            <a:avLst/>
          </a:prstGeom>
          <a:noFill/>
          <a:ln cap="flat" cmpd="sng" w="9525">
            <a:solidFill>
              <a:srgbClr val="7F7F7F"/>
            </a:solidFill>
            <a:prstDash val="solid"/>
            <a:round/>
            <a:headEnd len="med" w="med" type="stealth"/>
            <a:tailEnd len="sm" w="sm" type="none"/>
          </a:ln>
        </p:spPr>
      </p:cxnSp>
      <p:sp>
        <p:nvSpPr>
          <p:cNvPr id="635" name="Google Shape;635;p8"/>
          <p:cNvSpPr txBox="1"/>
          <p:nvPr/>
        </p:nvSpPr>
        <p:spPr>
          <a:xfrm rot="5400000">
            <a:off x="5542717" y="1247101"/>
            <a:ext cx="61587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7F7F7F"/>
                </a:solidFill>
                <a:latin typeface="Arial"/>
                <a:ea typeface="Arial"/>
                <a:cs typeface="Arial"/>
                <a:sym typeface="Arial"/>
              </a:rPr>
              <a:t>Deploy</a:t>
            </a:r>
            <a:endParaRPr/>
          </a:p>
          <a:p>
            <a:pPr indent="0" lvl="0" marL="0" marR="0" rtl="0" algn="l">
              <a:lnSpc>
                <a:spcPct val="100000"/>
              </a:lnSpc>
              <a:spcBef>
                <a:spcPts val="0"/>
              </a:spcBef>
              <a:spcAft>
                <a:spcPts val="0"/>
              </a:spcAft>
              <a:buNone/>
            </a:pPr>
            <a:r>
              <a:rPr b="0" i="0" lang="en-US" sz="800" u="none" cap="none" strike="noStrike">
                <a:solidFill>
                  <a:srgbClr val="7F7F7F"/>
                </a:solidFill>
                <a:latin typeface="Arial"/>
                <a:ea typeface="Arial"/>
                <a:cs typeface="Arial"/>
                <a:sym typeface="Arial"/>
              </a:rPr>
              <a:t> Package</a:t>
            </a:r>
            <a:endParaRPr/>
          </a:p>
        </p:txBody>
      </p:sp>
      <p:sp>
        <p:nvSpPr>
          <p:cNvPr id="636" name="Google Shape;636;p8"/>
          <p:cNvSpPr/>
          <p:nvPr/>
        </p:nvSpPr>
        <p:spPr>
          <a:xfrm>
            <a:off x="6046652" y="4588841"/>
            <a:ext cx="263040" cy="233082"/>
          </a:xfrm>
          <a:prstGeom prst="rect">
            <a:avLst/>
          </a:prstGeom>
          <a:solidFill>
            <a:srgbClr val="BFBFBF">
              <a:alpha val="32549"/>
            </a:srgbClr>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7" name="Google Shape;637;p8"/>
          <p:cNvSpPr txBox="1"/>
          <p:nvPr/>
        </p:nvSpPr>
        <p:spPr>
          <a:xfrm>
            <a:off x="6298117" y="4534651"/>
            <a:ext cx="17810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SSB Data Center</a:t>
            </a:r>
            <a:endParaRPr b="0" i="0" sz="1400" u="none" cap="none" strike="noStrike">
              <a:solidFill>
                <a:srgbClr val="7F7F7F"/>
              </a:solidFill>
              <a:latin typeface="Arial"/>
              <a:ea typeface="Arial"/>
              <a:cs typeface="Arial"/>
              <a:sym typeface="Arial"/>
            </a:endParaRPr>
          </a:p>
        </p:txBody>
      </p:sp>
      <p:sp>
        <p:nvSpPr>
          <p:cNvPr id="638" name="Google Shape;638;p8"/>
          <p:cNvSpPr/>
          <p:nvPr/>
        </p:nvSpPr>
        <p:spPr>
          <a:xfrm>
            <a:off x="1226916" y="1767524"/>
            <a:ext cx="5674822" cy="2075272"/>
          </a:xfrm>
          <a:prstGeom prst="rect">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9" name="Google Shape;639;p8"/>
          <p:cNvSpPr/>
          <p:nvPr/>
        </p:nvSpPr>
        <p:spPr>
          <a:xfrm>
            <a:off x="6043081" y="4281064"/>
            <a:ext cx="263040" cy="233082"/>
          </a:xfrm>
          <a:prstGeom prst="rect">
            <a:avLst/>
          </a:prstGeom>
          <a:solidFill>
            <a:srgbClr val="BFBFBF">
              <a:alpha val="32549"/>
            </a:srgbClr>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0" name="Google Shape;640;p8"/>
          <p:cNvSpPr txBox="1"/>
          <p:nvPr/>
        </p:nvSpPr>
        <p:spPr>
          <a:xfrm>
            <a:off x="6294546" y="4226874"/>
            <a:ext cx="25832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CloudHub Anypoint Platform</a:t>
            </a:r>
            <a:endParaRPr b="0" i="0" sz="1400" u="none" cap="none" strike="noStrike">
              <a:solidFill>
                <a:srgbClr val="7F7F7F"/>
              </a:solidFill>
              <a:latin typeface="Arial"/>
              <a:ea typeface="Arial"/>
              <a:cs typeface="Arial"/>
              <a:sym typeface="Arial"/>
            </a:endParaRPr>
          </a:p>
        </p:txBody>
      </p:sp>
      <p:sp>
        <p:nvSpPr>
          <p:cNvPr id="641" name="Google Shape;641;p8"/>
          <p:cNvSpPr txBox="1"/>
          <p:nvPr/>
        </p:nvSpPr>
        <p:spPr>
          <a:xfrm>
            <a:off x="3965593" y="1740304"/>
            <a:ext cx="831888"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00" u="none" cap="none" strike="noStrike">
                <a:solidFill>
                  <a:srgbClr val="7F7F7F"/>
                </a:solidFill>
                <a:latin typeface="Arial"/>
                <a:ea typeface="Arial"/>
                <a:cs typeface="Arial"/>
                <a:sym typeface="Arial"/>
              </a:rPr>
              <a:t>Control</a:t>
            </a:r>
            <a:endParaRPr/>
          </a:p>
          <a:p>
            <a:pPr indent="0" lvl="0" marL="0" marR="0" rtl="0" algn="r">
              <a:lnSpc>
                <a:spcPct val="100000"/>
              </a:lnSpc>
              <a:spcBef>
                <a:spcPts val="0"/>
              </a:spcBef>
              <a:spcAft>
                <a:spcPts val="0"/>
              </a:spcAft>
              <a:buNone/>
            </a:pPr>
            <a:r>
              <a:rPr b="1" i="0" lang="en-US" sz="1000" u="none" cap="none" strike="noStrike">
                <a:solidFill>
                  <a:srgbClr val="7F7F7F"/>
                </a:solidFill>
                <a:latin typeface="Arial"/>
                <a:ea typeface="Arial"/>
                <a:cs typeface="Arial"/>
                <a:sym typeface="Arial"/>
              </a:rPr>
              <a:t>Plane</a:t>
            </a:r>
            <a:endParaRPr b="1" i="0" sz="1100" u="none" cap="none" strike="noStrike">
              <a:solidFill>
                <a:srgbClr val="7F7F7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5" name="Shape 645"/>
        <p:cNvGrpSpPr/>
        <p:nvPr/>
      </p:nvGrpSpPr>
      <p:grpSpPr>
        <a:xfrm>
          <a:off x="0" y="0"/>
          <a:ext cx="0" cy="0"/>
          <a:chOff x="0" y="0"/>
          <a:chExt cx="0" cy="0"/>
        </a:xfrm>
      </p:grpSpPr>
      <p:pic>
        <p:nvPicPr>
          <p:cNvPr id="646" name="Google Shape;646;p9"/>
          <p:cNvPicPr preferRelativeResize="0"/>
          <p:nvPr>
            <p:ph idx="2" type="pic"/>
          </p:nvPr>
        </p:nvPicPr>
        <p:blipFill rotWithShape="1">
          <a:blip r:embed="rId3">
            <a:alphaModFix/>
          </a:blip>
          <a:srcRect b="0" l="0" r="0" t="0"/>
          <a:stretch/>
        </p:blipFill>
        <p:spPr>
          <a:xfrm>
            <a:off x="125" y="0"/>
            <a:ext cx="9144000" cy="5143500"/>
          </a:xfrm>
          <a:prstGeom prst="rect">
            <a:avLst/>
          </a:prstGeom>
          <a:noFill/>
          <a:ln>
            <a:noFill/>
          </a:ln>
        </p:spPr>
      </p:pic>
      <p:sp>
        <p:nvSpPr>
          <p:cNvPr id="647" name="Google Shape;647;p9"/>
          <p:cNvSpPr/>
          <p:nvPr/>
        </p:nvSpPr>
        <p:spPr>
          <a:xfrm>
            <a:off x="0" y="0"/>
            <a:ext cx="9167700" cy="51435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48" name="Google Shape;648;p9"/>
          <p:cNvSpPr txBox="1"/>
          <p:nvPr>
            <p:ph idx="1" type="body"/>
          </p:nvPr>
        </p:nvSpPr>
        <p:spPr>
          <a:xfrm>
            <a:off x="-19209" y="2007775"/>
            <a:ext cx="9144000" cy="561600"/>
          </a:xfrm>
          <a:prstGeom prst="rect">
            <a:avLst/>
          </a:prstGeom>
          <a:noFill/>
          <a:ln>
            <a:noFill/>
          </a:ln>
        </p:spPr>
        <p:txBody>
          <a:bodyPr anchorCtr="0" anchor="t" bIns="0" lIns="288000" spcFirstLastPara="1" rIns="288000" wrap="square" tIns="0">
            <a:noAutofit/>
          </a:bodyPr>
          <a:lstStyle/>
          <a:p>
            <a:pPr indent="0" lvl="0" marL="0" rtl="0" algn="ctr">
              <a:lnSpc>
                <a:spcPct val="90000"/>
              </a:lnSpc>
              <a:spcBef>
                <a:spcPts val="0"/>
              </a:spcBef>
              <a:spcAft>
                <a:spcPts val="0"/>
              </a:spcAft>
              <a:buSzPts val="3200"/>
              <a:buNone/>
            </a:pPr>
            <a:r>
              <a:rPr b="1" lang="en-US" sz="3000"/>
              <a:t>Thank you!</a:t>
            </a:r>
            <a:endParaRPr b="1" sz="3000">
              <a:solidFill>
                <a:schemeClr val="dk2"/>
              </a:solidFill>
            </a:endParaRPr>
          </a:p>
        </p:txBody>
      </p:sp>
      <p:sp>
        <p:nvSpPr>
          <p:cNvPr id="649" name="Google Shape;649;p9"/>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Confidential information for the sole benefit and use of PwC’s client</a:t>
            </a:r>
            <a:endParaRPr b="0" i="0" sz="1300" u="none" cap="none" strike="noStrike">
              <a:solidFill>
                <a:srgbClr val="FFFFFF"/>
              </a:solidFill>
              <a:latin typeface="Arial"/>
              <a:ea typeface="Arial"/>
              <a:cs typeface="Arial"/>
              <a:sym typeface="Arial"/>
            </a:endParaRPr>
          </a:p>
        </p:txBody>
      </p:sp>
      <p:sp>
        <p:nvSpPr>
          <p:cNvPr id="650" name="Google Shape;650;p9"/>
          <p:cNvSpPr txBox="1"/>
          <p:nvPr/>
        </p:nvSpPr>
        <p:spPr>
          <a:xfrm>
            <a:off x="455294" y="476631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Arial"/>
                <a:ea typeface="Arial"/>
                <a:cs typeface="Arial"/>
                <a:sym typeface="Arial"/>
              </a:rPr>
              <a:t>PwC | Sandy Spring Bank</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